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drawings/drawing2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drawings/drawing3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23"/>
  </p:notesMasterIdLst>
  <p:handoutMasterIdLst>
    <p:handoutMasterId r:id="rId24"/>
  </p:handoutMasterIdLst>
  <p:sldIdLst>
    <p:sldId id="406" r:id="rId2"/>
    <p:sldId id="499" r:id="rId3"/>
    <p:sldId id="513" r:id="rId4"/>
    <p:sldId id="510" r:id="rId5"/>
    <p:sldId id="511" r:id="rId6"/>
    <p:sldId id="512" r:id="rId7"/>
    <p:sldId id="507" r:id="rId8"/>
    <p:sldId id="508" r:id="rId9"/>
    <p:sldId id="516" r:id="rId10"/>
    <p:sldId id="509" r:id="rId11"/>
    <p:sldId id="517" r:id="rId12"/>
    <p:sldId id="526" r:id="rId13"/>
    <p:sldId id="506" r:id="rId14"/>
    <p:sldId id="520" r:id="rId15"/>
    <p:sldId id="521" r:id="rId16"/>
    <p:sldId id="522" r:id="rId17"/>
    <p:sldId id="523" r:id="rId18"/>
    <p:sldId id="524" r:id="rId19"/>
    <p:sldId id="525" r:id="rId20"/>
    <p:sldId id="528" r:id="rId21"/>
    <p:sldId id="52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ng Li" initials="XL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E7F1F9"/>
    <a:srgbClr val="A20000"/>
    <a:srgbClr val="E4E4E4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2" autoAdjust="0"/>
    <p:restoredTop sz="95657" autoAdjust="0"/>
  </p:normalViewPr>
  <p:slideViewPr>
    <p:cSldViewPr>
      <p:cViewPr>
        <p:scale>
          <a:sx n="98" d="100"/>
          <a:sy n="98" d="100"/>
        </p:scale>
        <p:origin x="13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510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indb\Dropbox\My%20Workspace\paper\r1DL\al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y%20Documents\Dropbox\My%20Workspace\paper\r1DL\residual\residualCurv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Relationship Id="rId2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Relationship Id="rId2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Relationship Id="rId2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E:\My%20Documents\Dropbox\My%20Workspace\conference\MICCAI2016\bigdata\al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952502604877849"/>
        </c:manualLayout>
      </c:layout>
      <c:lineChart>
        <c:grouping val="standard"/>
        <c:varyColors val="0"/>
        <c:ser>
          <c:idx val="0"/>
          <c:order val="0"/>
          <c:spPr>
            <a:ln w="12700" cmpd="sng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dPt>
            <c:idx val="7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67DF-4335-AD8A-F05AA1BCB099}"/>
              </c:ext>
            </c:extLst>
          </c:dPt>
          <c:dPt>
            <c:idx val="1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67DF-4335-AD8A-F05AA1BCB099}"/>
              </c:ext>
            </c:extLst>
          </c:dPt>
          <c:dPt>
            <c:idx val="1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67DF-4335-AD8A-F05AA1BCB099}"/>
              </c:ext>
            </c:extLst>
          </c:dPt>
          <c:cat>
            <c:numRef>
              <c:f>dictionary!$A$3:$A$178</c:f>
              <c:numCache>
                <c:formatCode>General</c:formatCode>
                <c:ptCount val="17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</c:numCache>
            </c:numRef>
          </c:cat>
          <c:val>
            <c:numRef>
              <c:f>dictionary!$B$3:$B$178</c:f>
              <c:numCache>
                <c:formatCode>General</c:formatCode>
                <c:ptCount val="176"/>
                <c:pt idx="0">
                  <c:v>5.46589181242766</c:v>
                </c:pt>
                <c:pt idx="1">
                  <c:v>5.467930656938578</c:v>
                </c:pt>
                <c:pt idx="2">
                  <c:v>5.394629216707849</c:v>
                </c:pt>
                <c:pt idx="3">
                  <c:v>5.742918446196498</c:v>
                </c:pt>
                <c:pt idx="4">
                  <c:v>5.55364253833616</c:v>
                </c:pt>
                <c:pt idx="5">
                  <c:v>5.547803019305279</c:v>
                </c:pt>
                <c:pt idx="6">
                  <c:v>5.51473909525452</c:v>
                </c:pt>
                <c:pt idx="7">
                  <c:v>5.61427995158492</c:v>
                </c:pt>
                <c:pt idx="8">
                  <c:v>5.365633860444469</c:v>
                </c:pt>
                <c:pt idx="9">
                  <c:v>5.45942893901141</c:v>
                </c:pt>
                <c:pt idx="10">
                  <c:v>5.53299013181229</c:v>
                </c:pt>
                <c:pt idx="11">
                  <c:v>5.38896154435867</c:v>
                </c:pt>
                <c:pt idx="12">
                  <c:v>5.390509128430249</c:v>
                </c:pt>
                <c:pt idx="13">
                  <c:v>5.547482249383079</c:v>
                </c:pt>
                <c:pt idx="14">
                  <c:v>5.20505847722914</c:v>
                </c:pt>
                <c:pt idx="15">
                  <c:v>5.32824153099873</c:v>
                </c:pt>
                <c:pt idx="16">
                  <c:v>5.79474199488804</c:v>
                </c:pt>
                <c:pt idx="17">
                  <c:v>5.23023570085461</c:v>
                </c:pt>
                <c:pt idx="18">
                  <c:v>5.51675869116221</c:v>
                </c:pt>
                <c:pt idx="19">
                  <c:v>5.51556751464073</c:v>
                </c:pt>
                <c:pt idx="20">
                  <c:v>5.344351207597629</c:v>
                </c:pt>
                <c:pt idx="21">
                  <c:v>5.69539228006425</c:v>
                </c:pt>
                <c:pt idx="22">
                  <c:v>5.0</c:v>
                </c:pt>
                <c:pt idx="23">
                  <c:v>5.29936053705752</c:v>
                </c:pt>
                <c:pt idx="24">
                  <c:v>5.47589404500329</c:v>
                </c:pt>
                <c:pt idx="25">
                  <c:v>5.254541347337649</c:v>
                </c:pt>
                <c:pt idx="26">
                  <c:v>5.256471930137989</c:v>
                </c:pt>
                <c:pt idx="27">
                  <c:v>5.39622852196586</c:v>
                </c:pt>
                <c:pt idx="28">
                  <c:v>5.22878937454055</c:v>
                </c:pt>
                <c:pt idx="29">
                  <c:v>5.392515608793248</c:v>
                </c:pt>
                <c:pt idx="30">
                  <c:v>6.0</c:v>
                </c:pt>
                <c:pt idx="31">
                  <c:v>5.39617212249851</c:v>
                </c:pt>
                <c:pt idx="32">
                  <c:v>5.27649025554377</c:v>
                </c:pt>
                <c:pt idx="33">
                  <c:v>5.29533003773936</c:v>
                </c:pt>
                <c:pt idx="34">
                  <c:v>5.207016831885149</c:v>
                </c:pt>
                <c:pt idx="35">
                  <c:v>5.26367069468812</c:v>
                </c:pt>
                <c:pt idx="36">
                  <c:v>5.38362122166881</c:v>
                </c:pt>
                <c:pt idx="37">
                  <c:v>5.38237064562219</c:v>
                </c:pt>
                <c:pt idx="38">
                  <c:v>5.2845298624849</c:v>
                </c:pt>
                <c:pt idx="39">
                  <c:v>5.378508737688209</c:v>
                </c:pt>
                <c:pt idx="40">
                  <c:v>5.365521605415419</c:v>
                </c:pt>
                <c:pt idx="41">
                  <c:v>5.42416715794257</c:v>
                </c:pt>
                <c:pt idx="42">
                  <c:v>5.4798934195602</c:v>
                </c:pt>
                <c:pt idx="43">
                  <c:v>5.363097637314349</c:v>
                </c:pt>
                <c:pt idx="44">
                  <c:v>5.492906845025029</c:v>
                </c:pt>
                <c:pt idx="45">
                  <c:v>5.1364650718536</c:v>
                </c:pt>
                <c:pt idx="46">
                  <c:v>5.38406891105087</c:v>
                </c:pt>
                <c:pt idx="47">
                  <c:v>5.38102839343934</c:v>
                </c:pt>
                <c:pt idx="48">
                  <c:v>5.48847674180522</c:v>
                </c:pt>
                <c:pt idx="49">
                  <c:v>5.50094351565821</c:v>
                </c:pt>
                <c:pt idx="50">
                  <c:v>5.398270992945449</c:v>
                </c:pt>
                <c:pt idx="51">
                  <c:v>5.28941161079797</c:v>
                </c:pt>
                <c:pt idx="52">
                  <c:v>5.41966411230384</c:v>
                </c:pt>
                <c:pt idx="53">
                  <c:v>5.36330513443818</c:v>
                </c:pt>
                <c:pt idx="54">
                  <c:v>5.32199831843408</c:v>
                </c:pt>
                <c:pt idx="55">
                  <c:v>5.41560058585783</c:v>
                </c:pt>
                <c:pt idx="56">
                  <c:v>5.15830094437286</c:v>
                </c:pt>
                <c:pt idx="57">
                  <c:v>5.506594466667969</c:v>
                </c:pt>
                <c:pt idx="58">
                  <c:v>5.427677367458359</c:v>
                </c:pt>
                <c:pt idx="59">
                  <c:v>5.385976876846098</c:v>
                </c:pt>
                <c:pt idx="60">
                  <c:v>5.357536065668468</c:v>
                </c:pt>
                <c:pt idx="61">
                  <c:v>5.42579326643306</c:v>
                </c:pt>
                <c:pt idx="62">
                  <c:v>5.27072784055179</c:v>
                </c:pt>
                <c:pt idx="63">
                  <c:v>5.44085245910553</c:v>
                </c:pt>
                <c:pt idx="64">
                  <c:v>5.420879227477039</c:v>
                </c:pt>
                <c:pt idx="65">
                  <c:v>5.42844898373864</c:v>
                </c:pt>
                <c:pt idx="66">
                  <c:v>5.25621985271309</c:v>
                </c:pt>
                <c:pt idx="67">
                  <c:v>5.34950744585585</c:v>
                </c:pt>
                <c:pt idx="68">
                  <c:v>5.24826730372188</c:v>
                </c:pt>
                <c:pt idx="69">
                  <c:v>5.48375538913008</c:v>
                </c:pt>
                <c:pt idx="70">
                  <c:v>5.39574204927358</c:v>
                </c:pt>
                <c:pt idx="71">
                  <c:v>5.298165062135399</c:v>
                </c:pt>
                <c:pt idx="72">
                  <c:v>5.49579080484698</c:v>
                </c:pt>
                <c:pt idx="73">
                  <c:v>5.573524537578589</c:v>
                </c:pt>
                <c:pt idx="74">
                  <c:v>5.161002573695809</c:v>
                </c:pt>
                <c:pt idx="75">
                  <c:v>5.45829759322067</c:v>
                </c:pt>
                <c:pt idx="76">
                  <c:v>5.454319678082209</c:v>
                </c:pt>
                <c:pt idx="77">
                  <c:v>5.290386823865429</c:v>
                </c:pt>
                <c:pt idx="78">
                  <c:v>5.45714704494319</c:v>
                </c:pt>
                <c:pt idx="79">
                  <c:v>5.38807699182623</c:v>
                </c:pt>
                <c:pt idx="80">
                  <c:v>5.48300062804095</c:v>
                </c:pt>
                <c:pt idx="81">
                  <c:v>5.359318751475979</c:v>
                </c:pt>
                <c:pt idx="82">
                  <c:v>5.372583126247739</c:v>
                </c:pt>
                <c:pt idx="83">
                  <c:v>5.13400776927404</c:v>
                </c:pt>
                <c:pt idx="84">
                  <c:v>5.37508637303232</c:v>
                </c:pt>
                <c:pt idx="85">
                  <c:v>5.345116201190788</c:v>
                </c:pt>
                <c:pt idx="86">
                  <c:v>5.47214539188143</c:v>
                </c:pt>
                <c:pt idx="87">
                  <c:v>5.46508132372257</c:v>
                </c:pt>
                <c:pt idx="88">
                  <c:v>5.357116139279058</c:v>
                </c:pt>
                <c:pt idx="89">
                  <c:v>5.415040607206499</c:v>
                </c:pt>
                <c:pt idx="90">
                  <c:v>5.302324597928689</c:v>
                </c:pt>
                <c:pt idx="91">
                  <c:v>5.33848518092247</c:v>
                </c:pt>
                <c:pt idx="92">
                  <c:v>5.52750770317937</c:v>
                </c:pt>
                <c:pt idx="93">
                  <c:v>5.48085867313381</c:v>
                </c:pt>
                <c:pt idx="94">
                  <c:v>5.24126650072339</c:v>
                </c:pt>
                <c:pt idx="95">
                  <c:v>5.368587329990389</c:v>
                </c:pt>
                <c:pt idx="96">
                  <c:v>5.385076400085199</c:v>
                </c:pt>
                <c:pt idx="97">
                  <c:v>5.3536204637284</c:v>
                </c:pt>
                <c:pt idx="98">
                  <c:v>5.40234694479498</c:v>
                </c:pt>
                <c:pt idx="99">
                  <c:v>5.31869415580808</c:v>
                </c:pt>
                <c:pt idx="100">
                  <c:v>5.341136076738129</c:v>
                </c:pt>
                <c:pt idx="101">
                  <c:v>5.44234746345291</c:v>
                </c:pt>
                <c:pt idx="102">
                  <c:v>5.36109286443132</c:v>
                </c:pt>
                <c:pt idx="103">
                  <c:v>5.35134045260927</c:v>
                </c:pt>
                <c:pt idx="104">
                  <c:v>5.38106549238323</c:v>
                </c:pt>
                <c:pt idx="105">
                  <c:v>5.39568370970484</c:v>
                </c:pt>
                <c:pt idx="106">
                  <c:v>5.27892734469686</c:v>
                </c:pt>
                <c:pt idx="107">
                  <c:v>5.41876422946319</c:v>
                </c:pt>
                <c:pt idx="108">
                  <c:v>5.47547534000787</c:v>
                </c:pt>
                <c:pt idx="109">
                  <c:v>5.38186214095062</c:v>
                </c:pt>
                <c:pt idx="110">
                  <c:v>5.4756729159587</c:v>
                </c:pt>
                <c:pt idx="111">
                  <c:v>5.16532995934484</c:v>
                </c:pt>
                <c:pt idx="112">
                  <c:v>5.40681941005022</c:v>
                </c:pt>
                <c:pt idx="113">
                  <c:v>5.22804708631288</c:v>
                </c:pt>
                <c:pt idx="114">
                  <c:v>5.44538573318296</c:v>
                </c:pt>
                <c:pt idx="115">
                  <c:v>5.57046669768869</c:v>
                </c:pt>
                <c:pt idx="116">
                  <c:v>5.457955863530988</c:v>
                </c:pt>
                <c:pt idx="117">
                  <c:v>5.33586661071425</c:v>
                </c:pt>
                <c:pt idx="118">
                  <c:v>5.27924693978808</c:v>
                </c:pt>
                <c:pt idx="119">
                  <c:v>5.30154829610332</c:v>
                </c:pt>
                <c:pt idx="120">
                  <c:v>5.40433010422218</c:v>
                </c:pt>
                <c:pt idx="121">
                  <c:v>5.11871288325861</c:v>
                </c:pt>
                <c:pt idx="122">
                  <c:v>5.45462612716298</c:v>
                </c:pt>
                <c:pt idx="123">
                  <c:v>5.46831855164267</c:v>
                </c:pt>
                <c:pt idx="124">
                  <c:v>5.47586733100968</c:v>
                </c:pt>
                <c:pt idx="125">
                  <c:v>5.46706690393685</c:v>
                </c:pt>
                <c:pt idx="126">
                  <c:v>5.45917314834673</c:v>
                </c:pt>
                <c:pt idx="127">
                  <c:v>5.292405861388458</c:v>
                </c:pt>
                <c:pt idx="128">
                  <c:v>5.27369215879774</c:v>
                </c:pt>
                <c:pt idx="129">
                  <c:v>5.49857209142342</c:v>
                </c:pt>
                <c:pt idx="130">
                  <c:v>5.40992888359783</c:v>
                </c:pt>
                <c:pt idx="131">
                  <c:v>5.34254398588778</c:v>
                </c:pt>
                <c:pt idx="132">
                  <c:v>5.442534324557149</c:v>
                </c:pt>
                <c:pt idx="133">
                  <c:v>5.26632840737479</c:v>
                </c:pt>
                <c:pt idx="134">
                  <c:v>5.39548066547433</c:v>
                </c:pt>
                <c:pt idx="135">
                  <c:v>5.44922975255015</c:v>
                </c:pt>
                <c:pt idx="136">
                  <c:v>5.42622589008038</c:v>
                </c:pt>
                <c:pt idx="137">
                  <c:v>5.25164328093624</c:v>
                </c:pt>
                <c:pt idx="138">
                  <c:v>5.454150238624749</c:v>
                </c:pt>
                <c:pt idx="139">
                  <c:v>5.392515869182148</c:v>
                </c:pt>
                <c:pt idx="140" formatCode="0.00E+00">
                  <c:v>5.4863463501606</c:v>
                </c:pt>
                <c:pt idx="141">
                  <c:v>5.31779085338313</c:v>
                </c:pt>
                <c:pt idx="142">
                  <c:v>5.324316911959379</c:v>
                </c:pt>
                <c:pt idx="143">
                  <c:v>5.241480418148949</c:v>
                </c:pt>
                <c:pt idx="144">
                  <c:v>5.27560176899035</c:v>
                </c:pt>
                <c:pt idx="145">
                  <c:v>5.363071876050578</c:v>
                </c:pt>
                <c:pt idx="146">
                  <c:v>5.54642032505773</c:v>
                </c:pt>
                <c:pt idx="147">
                  <c:v>5.314080755448649</c:v>
                </c:pt>
                <c:pt idx="148">
                  <c:v>5.34981140857088</c:v>
                </c:pt>
                <c:pt idx="149">
                  <c:v>5.529153277232339</c:v>
                </c:pt>
                <c:pt idx="150">
                  <c:v>5.422386981755519</c:v>
                </c:pt>
                <c:pt idx="151">
                  <c:v>5.25664317888362</c:v>
                </c:pt>
                <c:pt idx="152">
                  <c:v>5.355357049017139</c:v>
                </c:pt>
                <c:pt idx="153">
                  <c:v>5.5627037493939</c:v>
                </c:pt>
                <c:pt idx="154" formatCode="0.00E+00">
                  <c:v>5.38664872828039</c:v>
                </c:pt>
                <c:pt idx="155">
                  <c:v>5.301212812467989</c:v>
                </c:pt>
                <c:pt idx="156">
                  <c:v>5.44817831769765</c:v>
                </c:pt>
                <c:pt idx="157">
                  <c:v>5.387677229966189</c:v>
                </c:pt>
                <c:pt idx="158">
                  <c:v>5.28219608280384</c:v>
                </c:pt>
                <c:pt idx="159">
                  <c:v>5.4333593340542</c:v>
                </c:pt>
                <c:pt idx="160">
                  <c:v>5.397537730654799</c:v>
                </c:pt>
                <c:pt idx="161">
                  <c:v>5.31539730301827</c:v>
                </c:pt>
                <c:pt idx="162">
                  <c:v>5.423885811042929</c:v>
                </c:pt>
                <c:pt idx="163">
                  <c:v>5.427914606956108</c:v>
                </c:pt>
                <c:pt idx="164">
                  <c:v>5.4325983064498</c:v>
                </c:pt>
                <c:pt idx="165">
                  <c:v>5.28189842057924</c:v>
                </c:pt>
                <c:pt idx="166">
                  <c:v>5.300678828074999</c:v>
                </c:pt>
                <c:pt idx="167">
                  <c:v>5.380654589375259</c:v>
                </c:pt>
                <c:pt idx="168">
                  <c:v>5.34961130195219</c:v>
                </c:pt>
                <c:pt idx="169">
                  <c:v>5.25174034067889</c:v>
                </c:pt>
                <c:pt idx="170">
                  <c:v>5.50024391854076</c:v>
                </c:pt>
                <c:pt idx="171">
                  <c:v>5.39216994268334</c:v>
                </c:pt>
                <c:pt idx="172">
                  <c:v>5.40856800746037</c:v>
                </c:pt>
                <c:pt idx="173">
                  <c:v>5.3656147951411</c:v>
                </c:pt>
                <c:pt idx="174">
                  <c:v>5.46068068082012</c:v>
                </c:pt>
                <c:pt idx="175">
                  <c:v>5.31980997599251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7DF-4335-AD8A-F05AA1BCB099}"/>
            </c:ext>
          </c:extLst>
        </c:ser>
        <c:ser>
          <c:idx val="1"/>
          <c:order val="1"/>
          <c:tx>
            <c:strRef>
              <c:f>dictionary!$C$2</c:f>
              <c:strCache>
                <c:ptCount val="1"/>
                <c:pt idx="0">
                  <c:v>6</c:v>
                </c:pt>
              </c:strCache>
            </c:strRef>
          </c:tx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dictionary!$C$3:$C$178</c:f>
              <c:numCache>
                <c:formatCode>General</c:formatCode>
                <c:ptCount val="176"/>
                <c:pt idx="0">
                  <c:v>4.787464221138979</c:v>
                </c:pt>
                <c:pt idx="1">
                  <c:v>4.060720533316889</c:v>
                </c:pt>
                <c:pt idx="2">
                  <c:v>4.10611944511221</c:v>
                </c:pt>
                <c:pt idx="3">
                  <c:v>4.18266456423973</c:v>
                </c:pt>
                <c:pt idx="4">
                  <c:v>4.697758706656029</c:v>
                </c:pt>
                <c:pt idx="5">
                  <c:v>4.26824842674669</c:v>
                </c:pt>
                <c:pt idx="6">
                  <c:v>4.41842328430722</c:v>
                </c:pt>
                <c:pt idx="7">
                  <c:v>4.708801678525149</c:v>
                </c:pt>
                <c:pt idx="8">
                  <c:v>4.03045123171816</c:v>
                </c:pt>
                <c:pt idx="9">
                  <c:v>4.358786237928228</c:v>
                </c:pt>
                <c:pt idx="10">
                  <c:v>4.22976089512844</c:v>
                </c:pt>
                <c:pt idx="11">
                  <c:v>4.34363418373251</c:v>
                </c:pt>
                <c:pt idx="12">
                  <c:v>4.53858783487468</c:v>
                </c:pt>
                <c:pt idx="13">
                  <c:v>4.397109411557699</c:v>
                </c:pt>
                <c:pt idx="14">
                  <c:v>4.363334885888919</c:v>
                </c:pt>
                <c:pt idx="15">
                  <c:v>4.40245568257407</c:v>
                </c:pt>
                <c:pt idx="16">
                  <c:v>4.499028307787</c:v>
                </c:pt>
                <c:pt idx="17">
                  <c:v>4.07582865936461</c:v>
                </c:pt>
                <c:pt idx="18">
                  <c:v>4.24537752076258</c:v>
                </c:pt>
                <c:pt idx="19">
                  <c:v>4.50779509311242</c:v>
                </c:pt>
                <c:pt idx="20">
                  <c:v>4.4078176053814</c:v>
                </c:pt>
                <c:pt idx="21">
                  <c:v>4.76555468288317</c:v>
                </c:pt>
                <c:pt idx="22">
                  <c:v>4.17121568035627</c:v>
                </c:pt>
                <c:pt idx="23">
                  <c:v>4.49725025141473</c:v>
                </c:pt>
                <c:pt idx="24">
                  <c:v>4.402557998982989</c:v>
                </c:pt>
                <c:pt idx="25">
                  <c:v>4.219715446154499</c:v>
                </c:pt>
                <c:pt idx="26">
                  <c:v>4.67424814530543</c:v>
                </c:pt>
                <c:pt idx="27">
                  <c:v>4.63907680004397</c:v>
                </c:pt>
                <c:pt idx="28">
                  <c:v>4.46842212296342</c:v>
                </c:pt>
                <c:pt idx="29">
                  <c:v>4.48069829291101</c:v>
                </c:pt>
                <c:pt idx="30">
                  <c:v>4.237935119088409</c:v>
                </c:pt>
                <c:pt idx="31">
                  <c:v>4.72252379586121</c:v>
                </c:pt>
                <c:pt idx="32">
                  <c:v>4.56694323870231</c:v>
                </c:pt>
                <c:pt idx="33">
                  <c:v>4.294069336998009</c:v>
                </c:pt>
                <c:pt idx="34">
                  <c:v>4.19449998904887</c:v>
                </c:pt>
                <c:pt idx="35">
                  <c:v>4.44786920849424</c:v>
                </c:pt>
                <c:pt idx="36">
                  <c:v>4.23068472528302</c:v>
                </c:pt>
                <c:pt idx="37">
                  <c:v>4.58825714332831</c:v>
                </c:pt>
                <c:pt idx="38">
                  <c:v>4.26952304430058</c:v>
                </c:pt>
                <c:pt idx="39">
                  <c:v>4.60625275069673</c:v>
                </c:pt>
                <c:pt idx="40">
                  <c:v>4.16329739481742</c:v>
                </c:pt>
                <c:pt idx="41">
                  <c:v>4.621074701086219</c:v>
                </c:pt>
                <c:pt idx="42">
                  <c:v>4.39394158189907</c:v>
                </c:pt>
                <c:pt idx="43">
                  <c:v>4.337690907673489</c:v>
                </c:pt>
                <c:pt idx="44">
                  <c:v>4.29336074117176</c:v>
                </c:pt>
                <c:pt idx="45">
                  <c:v>4.617283638073239</c:v>
                </c:pt>
                <c:pt idx="46">
                  <c:v>4.394715410560849</c:v>
                </c:pt>
                <c:pt idx="47">
                  <c:v>4.542544077425848</c:v>
                </c:pt>
                <c:pt idx="48">
                  <c:v>4.441285068995589</c:v>
                </c:pt>
                <c:pt idx="49">
                  <c:v>4.558514615816059</c:v>
                </c:pt>
                <c:pt idx="50">
                  <c:v>4.427434437866819</c:v>
                </c:pt>
                <c:pt idx="51">
                  <c:v>4.47645732232241</c:v>
                </c:pt>
                <c:pt idx="52">
                  <c:v>4.374915935248579</c:v>
                </c:pt>
                <c:pt idx="53">
                  <c:v>4.30419438540076</c:v>
                </c:pt>
                <c:pt idx="54">
                  <c:v>4.26714690466764</c:v>
                </c:pt>
                <c:pt idx="55">
                  <c:v>4.228772368516779</c:v>
                </c:pt>
                <c:pt idx="56">
                  <c:v>4.45406996998311</c:v>
                </c:pt>
                <c:pt idx="57">
                  <c:v>4.660974900628248</c:v>
                </c:pt>
                <c:pt idx="58">
                  <c:v>4.25313643535389</c:v>
                </c:pt>
                <c:pt idx="59">
                  <c:v>4.64864434882169</c:v>
                </c:pt>
                <c:pt idx="60">
                  <c:v>4.48362800454271</c:v>
                </c:pt>
                <c:pt idx="61">
                  <c:v>4.43624144033909</c:v>
                </c:pt>
                <c:pt idx="62">
                  <c:v>4.229188479066649</c:v>
                </c:pt>
                <c:pt idx="63">
                  <c:v>4.42996912893103</c:v>
                </c:pt>
                <c:pt idx="64">
                  <c:v>4.3828719038305</c:v>
                </c:pt>
                <c:pt idx="65">
                  <c:v>4.76779307419421</c:v>
                </c:pt>
                <c:pt idx="66">
                  <c:v>4.64026600257983</c:v>
                </c:pt>
                <c:pt idx="67">
                  <c:v>4.2357404842655</c:v>
                </c:pt>
                <c:pt idx="68">
                  <c:v>4.57933313413435</c:v>
                </c:pt>
                <c:pt idx="69">
                  <c:v>4.18116403421965</c:v>
                </c:pt>
                <c:pt idx="70">
                  <c:v>4.43694911079637</c:v>
                </c:pt>
                <c:pt idx="71">
                  <c:v>4.48324235842707</c:v>
                </c:pt>
                <c:pt idx="72">
                  <c:v>4.30809895385452</c:v>
                </c:pt>
                <c:pt idx="73">
                  <c:v>4.26634276522817</c:v>
                </c:pt>
                <c:pt idx="74">
                  <c:v>4.56120602859418</c:v>
                </c:pt>
                <c:pt idx="75">
                  <c:v>4.47756560964185</c:v>
                </c:pt>
                <c:pt idx="76">
                  <c:v>4.599500467808049</c:v>
                </c:pt>
                <c:pt idx="77">
                  <c:v>4.14204255398403</c:v>
                </c:pt>
                <c:pt idx="78">
                  <c:v>4.71940979812476</c:v>
                </c:pt>
                <c:pt idx="79">
                  <c:v>4.17832099456763</c:v>
                </c:pt>
                <c:pt idx="80">
                  <c:v>4.63154538565204</c:v>
                </c:pt>
                <c:pt idx="81">
                  <c:v>4.5706097749187</c:v>
                </c:pt>
                <c:pt idx="82">
                  <c:v>4.454945226689109</c:v>
                </c:pt>
                <c:pt idx="83">
                  <c:v>4.154321054898749</c:v>
                </c:pt>
                <c:pt idx="84">
                  <c:v>4.548935126329269</c:v>
                </c:pt>
                <c:pt idx="85">
                  <c:v>4.59681828949182</c:v>
                </c:pt>
                <c:pt idx="86">
                  <c:v>4.304324966213469</c:v>
                </c:pt>
                <c:pt idx="87">
                  <c:v>4.30336766639954</c:v>
                </c:pt>
                <c:pt idx="88">
                  <c:v>4.39978168180325</c:v>
                </c:pt>
                <c:pt idx="89">
                  <c:v>4.60140907899038</c:v>
                </c:pt>
                <c:pt idx="90">
                  <c:v>4.54860223268736</c:v>
                </c:pt>
                <c:pt idx="91">
                  <c:v>4.49025638848882</c:v>
                </c:pt>
                <c:pt idx="92">
                  <c:v>4.17173028146938</c:v>
                </c:pt>
                <c:pt idx="93">
                  <c:v>4.49291970344606</c:v>
                </c:pt>
                <c:pt idx="94">
                  <c:v>4.46823991460906</c:v>
                </c:pt>
                <c:pt idx="95">
                  <c:v>4.507215330607979</c:v>
                </c:pt>
                <c:pt idx="96">
                  <c:v>4.328124577028057</c:v>
                </c:pt>
                <c:pt idx="97">
                  <c:v>4.67381373374067</c:v>
                </c:pt>
                <c:pt idx="98">
                  <c:v>4.264371009418209</c:v>
                </c:pt>
                <c:pt idx="99">
                  <c:v>4.00194663674114</c:v>
                </c:pt>
                <c:pt idx="100">
                  <c:v>4.40473334594042</c:v>
                </c:pt>
                <c:pt idx="101">
                  <c:v>4.4923234246394</c:v>
                </c:pt>
                <c:pt idx="102">
                  <c:v>4.568516243492258</c:v>
                </c:pt>
                <c:pt idx="103">
                  <c:v>4.561730369922779</c:v>
                </c:pt>
                <c:pt idx="104">
                  <c:v>4.610402160892449</c:v>
                </c:pt>
                <c:pt idx="105">
                  <c:v>4.375916393378899</c:v>
                </c:pt>
                <c:pt idx="106">
                  <c:v>4.53882429310068</c:v>
                </c:pt>
                <c:pt idx="107">
                  <c:v>4.59167000397541</c:v>
                </c:pt>
                <c:pt idx="108">
                  <c:v>4.26400934431235</c:v>
                </c:pt>
                <c:pt idx="109">
                  <c:v>4.145986309236088</c:v>
                </c:pt>
                <c:pt idx="110">
                  <c:v>4.45612982386352</c:v>
                </c:pt>
                <c:pt idx="111">
                  <c:v>4.274846672506549</c:v>
                </c:pt>
                <c:pt idx="112">
                  <c:v>4.25196901808132</c:v>
                </c:pt>
                <c:pt idx="113">
                  <c:v>4.510246320635789</c:v>
                </c:pt>
                <c:pt idx="114">
                  <c:v>4.45674933826703</c:v>
                </c:pt>
                <c:pt idx="115">
                  <c:v>4.594106726157309</c:v>
                </c:pt>
                <c:pt idx="116">
                  <c:v>4.314058575807809</c:v>
                </c:pt>
                <c:pt idx="117">
                  <c:v>4.609800048890579</c:v>
                </c:pt>
                <c:pt idx="118">
                  <c:v>4.51759872246561</c:v>
                </c:pt>
                <c:pt idx="119">
                  <c:v>4.304101564065258</c:v>
                </c:pt>
                <c:pt idx="120">
                  <c:v>4.67846544308734</c:v>
                </c:pt>
                <c:pt idx="121">
                  <c:v>4.329386690868789</c:v>
                </c:pt>
                <c:pt idx="122">
                  <c:v>4.6815094625687</c:v>
                </c:pt>
                <c:pt idx="123">
                  <c:v>4.08542696454209</c:v>
                </c:pt>
                <c:pt idx="124">
                  <c:v>4.38226151764123</c:v>
                </c:pt>
                <c:pt idx="125">
                  <c:v>4.67250740371349</c:v>
                </c:pt>
                <c:pt idx="126">
                  <c:v>4.556965113185409</c:v>
                </c:pt>
                <c:pt idx="127">
                  <c:v>4.56548519474992</c:v>
                </c:pt>
                <c:pt idx="128">
                  <c:v>4.47315172904936</c:v>
                </c:pt>
                <c:pt idx="129">
                  <c:v>4.03668915993934</c:v>
                </c:pt>
                <c:pt idx="130">
                  <c:v>4.57124224431997</c:v>
                </c:pt>
                <c:pt idx="131">
                  <c:v>4.11875345350166</c:v>
                </c:pt>
                <c:pt idx="132">
                  <c:v>4.40373420218767</c:v>
                </c:pt>
                <c:pt idx="133">
                  <c:v>4.410515939023859</c:v>
                </c:pt>
                <c:pt idx="134">
                  <c:v>4.370527370956549</c:v>
                </c:pt>
                <c:pt idx="135">
                  <c:v>4.62876245601359</c:v>
                </c:pt>
                <c:pt idx="136">
                  <c:v>4.58582159141347</c:v>
                </c:pt>
                <c:pt idx="137">
                  <c:v>4.125141865924909</c:v>
                </c:pt>
                <c:pt idx="138">
                  <c:v>4.494716859647238</c:v>
                </c:pt>
                <c:pt idx="139">
                  <c:v>4.13182470342654</c:v>
                </c:pt>
                <c:pt idx="140">
                  <c:v>4.367807471554039</c:v>
                </c:pt>
                <c:pt idx="141">
                  <c:v>4.51326269231527</c:v>
                </c:pt>
                <c:pt idx="142">
                  <c:v>4.38255247593387</c:v>
                </c:pt>
                <c:pt idx="143">
                  <c:v>4.70441236124163</c:v>
                </c:pt>
                <c:pt idx="144">
                  <c:v>4.663159839345019</c:v>
                </c:pt>
                <c:pt idx="145">
                  <c:v>4.38927020232325</c:v>
                </c:pt>
                <c:pt idx="146">
                  <c:v>4.53965098553327</c:v>
                </c:pt>
                <c:pt idx="147">
                  <c:v>4.20722148721336</c:v>
                </c:pt>
                <c:pt idx="148">
                  <c:v>4.5207233302405</c:v>
                </c:pt>
                <c:pt idx="149">
                  <c:v>4.14115691507969</c:v>
                </c:pt>
                <c:pt idx="150">
                  <c:v>4.30617398661898</c:v>
                </c:pt>
                <c:pt idx="151">
                  <c:v>4.606951744778049</c:v>
                </c:pt>
                <c:pt idx="152">
                  <c:v>4.121764537629229</c:v>
                </c:pt>
                <c:pt idx="153">
                  <c:v>4.522458171044489</c:v>
                </c:pt>
                <c:pt idx="154">
                  <c:v>4.630353316922489</c:v>
                </c:pt>
                <c:pt idx="155">
                  <c:v>4.724994725006779</c:v>
                </c:pt>
                <c:pt idx="156">
                  <c:v>4.34471418481477</c:v>
                </c:pt>
                <c:pt idx="157">
                  <c:v>4.65760943011201</c:v>
                </c:pt>
                <c:pt idx="158">
                  <c:v>4.162186506890688</c:v>
                </c:pt>
                <c:pt idx="159">
                  <c:v>4.725312937968779</c:v>
                </c:pt>
                <c:pt idx="160">
                  <c:v>4.2993188614046</c:v>
                </c:pt>
                <c:pt idx="161">
                  <c:v>4.36315873508503</c:v>
                </c:pt>
                <c:pt idx="162">
                  <c:v>4.44635754990663</c:v>
                </c:pt>
                <c:pt idx="163">
                  <c:v>4.598981387155418</c:v>
                </c:pt>
                <c:pt idx="164">
                  <c:v>4.42432574467793</c:v>
                </c:pt>
                <c:pt idx="165">
                  <c:v>4.394844041725518</c:v>
                </c:pt>
                <c:pt idx="166">
                  <c:v>4.155135793298359</c:v>
                </c:pt>
                <c:pt idx="167">
                  <c:v>4.50387870049442</c:v>
                </c:pt>
                <c:pt idx="168">
                  <c:v>4.44886058911804</c:v>
                </c:pt>
                <c:pt idx="169">
                  <c:v>4.455545821466909</c:v>
                </c:pt>
                <c:pt idx="170">
                  <c:v>4.48997547874064</c:v>
                </c:pt>
                <c:pt idx="171">
                  <c:v>4.521218579868449</c:v>
                </c:pt>
                <c:pt idx="172">
                  <c:v>4.316726379602959</c:v>
                </c:pt>
                <c:pt idx="173">
                  <c:v>4.4981832223728</c:v>
                </c:pt>
                <c:pt idx="174">
                  <c:v>4.29526185994414</c:v>
                </c:pt>
                <c:pt idx="175">
                  <c:v>4.43444381437428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67DF-4335-AD8A-F05AA1BCB099}"/>
            </c:ext>
          </c:extLst>
        </c:ser>
        <c:ser>
          <c:idx val="2"/>
          <c:order val="2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dictionary!$D$3:$D$178</c:f>
              <c:numCache>
                <c:formatCode>General</c:formatCode>
                <c:ptCount val="176"/>
                <c:pt idx="0">
                  <c:v>3.484677995634239</c:v>
                </c:pt>
                <c:pt idx="1">
                  <c:v>3.80339928090957</c:v>
                </c:pt>
                <c:pt idx="2">
                  <c:v>3.42356689179751</c:v>
                </c:pt>
                <c:pt idx="3">
                  <c:v>3.93563207542743</c:v>
                </c:pt>
                <c:pt idx="4">
                  <c:v>3.42540439829655</c:v>
                </c:pt>
                <c:pt idx="5">
                  <c:v>3.875663305448709</c:v>
                </c:pt>
                <c:pt idx="6">
                  <c:v>3.78992307198674</c:v>
                </c:pt>
                <c:pt idx="7">
                  <c:v>3.71395403824526</c:v>
                </c:pt>
                <c:pt idx="8">
                  <c:v>3.66712871051406</c:v>
                </c:pt>
                <c:pt idx="9">
                  <c:v>3.82075681018008</c:v>
                </c:pt>
                <c:pt idx="10">
                  <c:v>3.52993673968342</c:v>
                </c:pt>
                <c:pt idx="11">
                  <c:v>3.53447471216073</c:v>
                </c:pt>
                <c:pt idx="12">
                  <c:v>3.31593174120206</c:v>
                </c:pt>
                <c:pt idx="13">
                  <c:v>3.76381218994749</c:v>
                </c:pt>
                <c:pt idx="14">
                  <c:v>3.33001240659041</c:v>
                </c:pt>
                <c:pt idx="15">
                  <c:v>3.343744638593869</c:v>
                </c:pt>
                <c:pt idx="16">
                  <c:v>3.88579476535552</c:v>
                </c:pt>
                <c:pt idx="17">
                  <c:v>3.199419989587279</c:v>
                </c:pt>
                <c:pt idx="18">
                  <c:v>3.71403062306632</c:v>
                </c:pt>
                <c:pt idx="19">
                  <c:v>3.536407560000109</c:v>
                </c:pt>
                <c:pt idx="20">
                  <c:v>3.66667898968217</c:v>
                </c:pt>
                <c:pt idx="21">
                  <c:v>3.75118348537156</c:v>
                </c:pt>
                <c:pt idx="22">
                  <c:v>3.10226121313369</c:v>
                </c:pt>
                <c:pt idx="23">
                  <c:v>3.396982735854739</c:v>
                </c:pt>
                <c:pt idx="24">
                  <c:v>3.60034916956157</c:v>
                </c:pt>
                <c:pt idx="25">
                  <c:v>3.44131074549088</c:v>
                </c:pt>
                <c:pt idx="26">
                  <c:v>3.60394306558597</c:v>
                </c:pt>
                <c:pt idx="27">
                  <c:v>3.40929024550642</c:v>
                </c:pt>
                <c:pt idx="28">
                  <c:v>3.67979199558128</c:v>
                </c:pt>
                <c:pt idx="29">
                  <c:v>3.25158314707086</c:v>
                </c:pt>
                <c:pt idx="30">
                  <c:v>3.91594418102731</c:v>
                </c:pt>
                <c:pt idx="31">
                  <c:v>3.61803807373658</c:v>
                </c:pt>
                <c:pt idx="32">
                  <c:v>3.32359147421341</c:v>
                </c:pt>
                <c:pt idx="33">
                  <c:v>3.48472324334696</c:v>
                </c:pt>
                <c:pt idx="34">
                  <c:v>3.691258342248889</c:v>
                </c:pt>
                <c:pt idx="35">
                  <c:v>3.29429650618764</c:v>
                </c:pt>
                <c:pt idx="36">
                  <c:v>3.51139629400306</c:v>
                </c:pt>
                <c:pt idx="37">
                  <c:v>3.63406779609961</c:v>
                </c:pt>
                <c:pt idx="38">
                  <c:v>3.34464780015644</c:v>
                </c:pt>
                <c:pt idx="39">
                  <c:v>3.55653238713952</c:v>
                </c:pt>
                <c:pt idx="40">
                  <c:v>3.58649508088239</c:v>
                </c:pt>
                <c:pt idx="41">
                  <c:v>3.55593069801266</c:v>
                </c:pt>
                <c:pt idx="42">
                  <c:v>3.60923317174064</c:v>
                </c:pt>
                <c:pt idx="43">
                  <c:v>3.24986926387711</c:v>
                </c:pt>
                <c:pt idx="44">
                  <c:v>3.44505212574641</c:v>
                </c:pt>
                <c:pt idx="45">
                  <c:v>3.44417386354099</c:v>
                </c:pt>
                <c:pt idx="46">
                  <c:v>3.64728268220243</c:v>
                </c:pt>
                <c:pt idx="47">
                  <c:v>3.48251031596211</c:v>
                </c:pt>
                <c:pt idx="48">
                  <c:v>3.62323767922575</c:v>
                </c:pt>
                <c:pt idx="49">
                  <c:v>3.4778108395759</c:v>
                </c:pt>
                <c:pt idx="50">
                  <c:v>3.71376898800351</c:v>
                </c:pt>
                <c:pt idx="51">
                  <c:v>3.40938957808855</c:v>
                </c:pt>
                <c:pt idx="52">
                  <c:v>3.56377535051407</c:v>
                </c:pt>
                <c:pt idx="53">
                  <c:v>3.33983679802724</c:v>
                </c:pt>
                <c:pt idx="54">
                  <c:v>3.325108926073679</c:v>
                </c:pt>
                <c:pt idx="55">
                  <c:v>3.40094947540216</c:v>
                </c:pt>
                <c:pt idx="56">
                  <c:v>3.64977442992515</c:v>
                </c:pt>
                <c:pt idx="57">
                  <c:v>3.95115485594462</c:v>
                </c:pt>
                <c:pt idx="58">
                  <c:v>3.23369397265794</c:v>
                </c:pt>
                <c:pt idx="59">
                  <c:v>3.32074066059121</c:v>
                </c:pt>
                <c:pt idx="60">
                  <c:v>3.73268089226232</c:v>
                </c:pt>
                <c:pt idx="61">
                  <c:v>3.24495331029602</c:v>
                </c:pt>
                <c:pt idx="62">
                  <c:v>3.51779884740945</c:v>
                </c:pt>
                <c:pt idx="63">
                  <c:v>3.60213401835761</c:v>
                </c:pt>
                <c:pt idx="64">
                  <c:v>3.45770134483932</c:v>
                </c:pt>
                <c:pt idx="65">
                  <c:v>3.28491671603299</c:v>
                </c:pt>
                <c:pt idx="66">
                  <c:v>3.539036928740769</c:v>
                </c:pt>
                <c:pt idx="67">
                  <c:v>3.896558645438609</c:v>
                </c:pt>
                <c:pt idx="68">
                  <c:v>3.55242714564623</c:v>
                </c:pt>
                <c:pt idx="69">
                  <c:v>3.77297082937772</c:v>
                </c:pt>
                <c:pt idx="70">
                  <c:v>3.35255872497693</c:v>
                </c:pt>
                <c:pt idx="71">
                  <c:v>3.20942380084843</c:v>
                </c:pt>
                <c:pt idx="72">
                  <c:v>3.63729958195904</c:v>
                </c:pt>
                <c:pt idx="73">
                  <c:v>3.56535899288549</c:v>
                </c:pt>
                <c:pt idx="74">
                  <c:v>3.70521590739416</c:v>
                </c:pt>
                <c:pt idx="75">
                  <c:v>3.3432673896577</c:v>
                </c:pt>
                <c:pt idx="76">
                  <c:v>3.43257401626657</c:v>
                </c:pt>
                <c:pt idx="77">
                  <c:v>3.5086468301993</c:v>
                </c:pt>
                <c:pt idx="78">
                  <c:v>3.44466803451943</c:v>
                </c:pt>
                <c:pt idx="79">
                  <c:v>3.65174436228535</c:v>
                </c:pt>
                <c:pt idx="80">
                  <c:v>3.315046141474919</c:v>
                </c:pt>
                <c:pt idx="81">
                  <c:v>3.58380443643157</c:v>
                </c:pt>
                <c:pt idx="82">
                  <c:v>3.67069366111789</c:v>
                </c:pt>
                <c:pt idx="83">
                  <c:v>3.25375537745402</c:v>
                </c:pt>
                <c:pt idx="84">
                  <c:v>3.56508744405343</c:v>
                </c:pt>
                <c:pt idx="85">
                  <c:v>3.62569259253362</c:v>
                </c:pt>
                <c:pt idx="86">
                  <c:v>3.62860176865103</c:v>
                </c:pt>
                <c:pt idx="87">
                  <c:v>3.17222974326667</c:v>
                </c:pt>
                <c:pt idx="88">
                  <c:v>3.74335823275239</c:v>
                </c:pt>
                <c:pt idx="89">
                  <c:v>3.55868764489724</c:v>
                </c:pt>
                <c:pt idx="90">
                  <c:v>3.5175600823158</c:v>
                </c:pt>
                <c:pt idx="91">
                  <c:v>3.26811034908769</c:v>
                </c:pt>
                <c:pt idx="92">
                  <c:v>3.6681837658323</c:v>
                </c:pt>
                <c:pt idx="93">
                  <c:v>3.564741624975229</c:v>
                </c:pt>
                <c:pt idx="94">
                  <c:v>3.35424557881248</c:v>
                </c:pt>
                <c:pt idx="95">
                  <c:v>3.40308922343789</c:v>
                </c:pt>
                <c:pt idx="96">
                  <c:v>3.682783903355849</c:v>
                </c:pt>
                <c:pt idx="97">
                  <c:v>3.33483383803754</c:v>
                </c:pt>
                <c:pt idx="98">
                  <c:v>3.58258726521038</c:v>
                </c:pt>
                <c:pt idx="99">
                  <c:v>3.41477081202973</c:v>
                </c:pt>
                <c:pt idx="100">
                  <c:v>3.15666138569295</c:v>
                </c:pt>
                <c:pt idx="101">
                  <c:v>3.5000599442644</c:v>
                </c:pt>
                <c:pt idx="102">
                  <c:v>3.82374299837094</c:v>
                </c:pt>
                <c:pt idx="103">
                  <c:v>3.59833747267382</c:v>
                </c:pt>
                <c:pt idx="104">
                  <c:v>3.67564904882318</c:v>
                </c:pt>
                <c:pt idx="105">
                  <c:v>3.40789968260427</c:v>
                </c:pt>
                <c:pt idx="106">
                  <c:v>3.78962535795125</c:v>
                </c:pt>
                <c:pt idx="107">
                  <c:v>3.18979575116139</c:v>
                </c:pt>
                <c:pt idx="108">
                  <c:v>3.74437471524696</c:v>
                </c:pt>
                <c:pt idx="109">
                  <c:v>3.34599983781389</c:v>
                </c:pt>
                <c:pt idx="110">
                  <c:v>3.490709317249829</c:v>
                </c:pt>
                <c:pt idx="111">
                  <c:v>3.59362737422472</c:v>
                </c:pt>
                <c:pt idx="112">
                  <c:v>3.56121151461787</c:v>
                </c:pt>
                <c:pt idx="113">
                  <c:v>3.8514040570827</c:v>
                </c:pt>
                <c:pt idx="114">
                  <c:v>3.62963767321559</c:v>
                </c:pt>
                <c:pt idx="115">
                  <c:v>3.10792056068289</c:v>
                </c:pt>
                <c:pt idx="116">
                  <c:v>3.20040555612596</c:v>
                </c:pt>
                <c:pt idx="117">
                  <c:v>3.594615487914949</c:v>
                </c:pt>
                <c:pt idx="118">
                  <c:v>3.61746515805806</c:v>
                </c:pt>
                <c:pt idx="119">
                  <c:v>3.60830800904755</c:v>
                </c:pt>
                <c:pt idx="120">
                  <c:v>3.22045926285861</c:v>
                </c:pt>
                <c:pt idx="121">
                  <c:v>3.6397468683389</c:v>
                </c:pt>
                <c:pt idx="122">
                  <c:v>3.44999730570488</c:v>
                </c:pt>
                <c:pt idx="123">
                  <c:v>3.818286536014859</c:v>
                </c:pt>
                <c:pt idx="124">
                  <c:v>3.56834448588177</c:v>
                </c:pt>
                <c:pt idx="125">
                  <c:v>3.302028401338059</c:v>
                </c:pt>
                <c:pt idx="126">
                  <c:v>3.56026178756242</c:v>
                </c:pt>
                <c:pt idx="127">
                  <c:v>3.45846177761334</c:v>
                </c:pt>
                <c:pt idx="128">
                  <c:v>3.42435279776347</c:v>
                </c:pt>
                <c:pt idx="129">
                  <c:v>3.55838640105763</c:v>
                </c:pt>
                <c:pt idx="130">
                  <c:v>3.44296658350116</c:v>
                </c:pt>
                <c:pt idx="131">
                  <c:v>3.60243722012487</c:v>
                </c:pt>
                <c:pt idx="132">
                  <c:v>3.30757480080293</c:v>
                </c:pt>
                <c:pt idx="133">
                  <c:v>3.56899160610689</c:v>
                </c:pt>
                <c:pt idx="134">
                  <c:v>3.59087630698498</c:v>
                </c:pt>
                <c:pt idx="135">
                  <c:v>3.27660975659891</c:v>
                </c:pt>
                <c:pt idx="136">
                  <c:v>3.68361624548702</c:v>
                </c:pt>
                <c:pt idx="137">
                  <c:v>3.43883388454252</c:v>
                </c:pt>
                <c:pt idx="138">
                  <c:v>3.48536569308696</c:v>
                </c:pt>
                <c:pt idx="139">
                  <c:v>3.64293054128226</c:v>
                </c:pt>
                <c:pt idx="140">
                  <c:v>3.8701386588735</c:v>
                </c:pt>
                <c:pt idx="141">
                  <c:v>3.6304343475192</c:v>
                </c:pt>
                <c:pt idx="142">
                  <c:v>3.28959602764426</c:v>
                </c:pt>
                <c:pt idx="143">
                  <c:v>3.68939307144697</c:v>
                </c:pt>
                <c:pt idx="144">
                  <c:v>3.393256919616169</c:v>
                </c:pt>
                <c:pt idx="145">
                  <c:v>3.53574191674757</c:v>
                </c:pt>
                <c:pt idx="146">
                  <c:v>3.1240441525842</c:v>
                </c:pt>
                <c:pt idx="147">
                  <c:v>3.7980601625439</c:v>
                </c:pt>
                <c:pt idx="148">
                  <c:v>3.50634900643702</c:v>
                </c:pt>
                <c:pt idx="149">
                  <c:v>3.23940460729021</c:v>
                </c:pt>
                <c:pt idx="150">
                  <c:v>3.50152626237822</c:v>
                </c:pt>
                <c:pt idx="151">
                  <c:v>3.405505602188049</c:v>
                </c:pt>
                <c:pt idx="152">
                  <c:v>3.419147636198939</c:v>
                </c:pt>
                <c:pt idx="153">
                  <c:v>3.751071424066159</c:v>
                </c:pt>
                <c:pt idx="154">
                  <c:v>3.23215572444929</c:v>
                </c:pt>
                <c:pt idx="155">
                  <c:v>3.378066376745589</c:v>
                </c:pt>
                <c:pt idx="156">
                  <c:v>3.65734145942017</c:v>
                </c:pt>
                <c:pt idx="157">
                  <c:v>3.535873586015899</c:v>
                </c:pt>
                <c:pt idx="158">
                  <c:v>3.47494100030442</c:v>
                </c:pt>
                <c:pt idx="159">
                  <c:v>3.818875654441779</c:v>
                </c:pt>
                <c:pt idx="160">
                  <c:v>3.896011380263939</c:v>
                </c:pt>
                <c:pt idx="161">
                  <c:v>3.41889901765222</c:v>
                </c:pt>
                <c:pt idx="162">
                  <c:v>3.1919352920568</c:v>
                </c:pt>
                <c:pt idx="163">
                  <c:v>3.266019999705199</c:v>
                </c:pt>
                <c:pt idx="164">
                  <c:v>3.57046219257347</c:v>
                </c:pt>
                <c:pt idx="165">
                  <c:v>3.74512163093317</c:v>
                </c:pt>
                <c:pt idx="166">
                  <c:v>3.47673989950259</c:v>
                </c:pt>
                <c:pt idx="167">
                  <c:v>3.40168485795498</c:v>
                </c:pt>
                <c:pt idx="168">
                  <c:v>3.63432174728726</c:v>
                </c:pt>
                <c:pt idx="169">
                  <c:v>3.34441187978719</c:v>
                </c:pt>
                <c:pt idx="170">
                  <c:v>3.48790158941265</c:v>
                </c:pt>
                <c:pt idx="171">
                  <c:v>3.586752375189009</c:v>
                </c:pt>
                <c:pt idx="172">
                  <c:v>3.54581776778179</c:v>
                </c:pt>
                <c:pt idx="173">
                  <c:v>3.612238539127139</c:v>
                </c:pt>
                <c:pt idx="174">
                  <c:v>3.49109155217595</c:v>
                </c:pt>
                <c:pt idx="175">
                  <c:v>3.7094989545619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67DF-4335-AD8A-F05AA1BCB099}"/>
            </c:ext>
          </c:extLst>
        </c:ser>
        <c:ser>
          <c:idx val="3"/>
          <c:order val="3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dictionary!$E$3:$E$178</c:f>
              <c:numCache>
                <c:formatCode>General</c:formatCode>
                <c:ptCount val="176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67DF-4335-AD8A-F05AA1BCB099}"/>
            </c:ext>
          </c:extLst>
        </c:ser>
        <c:ser>
          <c:idx val="4"/>
          <c:order val="4"/>
          <c:spPr>
            <a:ln w="12700">
              <a:solidFill>
                <a:schemeClr val="accent1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dictionary!$F$3:$F$178</c:f>
              <c:numCache>
                <c:formatCode>General</c:formatCode>
                <c:ptCount val="176"/>
                <c:pt idx="0">
                  <c:v>1.51808433914391</c:v>
                </c:pt>
                <c:pt idx="1">
                  <c:v>1.2705829956193</c:v>
                </c:pt>
                <c:pt idx="2">
                  <c:v>1.23068166790173</c:v>
                </c:pt>
                <c:pt idx="3">
                  <c:v>1.48341334081689</c:v>
                </c:pt>
                <c:pt idx="4">
                  <c:v>1.79397419394325</c:v>
                </c:pt>
                <c:pt idx="5">
                  <c:v>1.18000746948358</c:v>
                </c:pt>
                <c:pt idx="6">
                  <c:v>1.45057346963034</c:v>
                </c:pt>
                <c:pt idx="7">
                  <c:v>1.42443645835085</c:v>
                </c:pt>
                <c:pt idx="8">
                  <c:v>1.29647184053849</c:v>
                </c:pt>
                <c:pt idx="9">
                  <c:v>1.26424335734272</c:v>
                </c:pt>
                <c:pt idx="10">
                  <c:v>1.55026593598418</c:v>
                </c:pt>
                <c:pt idx="11">
                  <c:v>1.71792328301017</c:v>
                </c:pt>
                <c:pt idx="12">
                  <c:v>1.44192657209206</c:v>
                </c:pt>
                <c:pt idx="13">
                  <c:v>1.36153615664204</c:v>
                </c:pt>
                <c:pt idx="14">
                  <c:v>1.37201227297829</c:v>
                </c:pt>
                <c:pt idx="15">
                  <c:v>1.65196282297085</c:v>
                </c:pt>
                <c:pt idx="16">
                  <c:v>1.5637756414707</c:v>
                </c:pt>
                <c:pt idx="17">
                  <c:v>1.29401425751686</c:v>
                </c:pt>
                <c:pt idx="18">
                  <c:v>1.36273076737329</c:v>
                </c:pt>
                <c:pt idx="19">
                  <c:v>1.30820377140242</c:v>
                </c:pt>
                <c:pt idx="20">
                  <c:v>1.58686154351917</c:v>
                </c:pt>
                <c:pt idx="21">
                  <c:v>1.80307933699791</c:v>
                </c:pt>
                <c:pt idx="22">
                  <c:v>1.15114927436021</c:v>
                </c:pt>
                <c:pt idx="23">
                  <c:v>1.60421856030452</c:v>
                </c:pt>
                <c:pt idx="24">
                  <c:v>1.47997946498248</c:v>
                </c:pt>
                <c:pt idx="25">
                  <c:v>1.58910505060817</c:v>
                </c:pt>
                <c:pt idx="26">
                  <c:v>1.40214983480806</c:v>
                </c:pt>
                <c:pt idx="27">
                  <c:v>1.74128338351671</c:v>
                </c:pt>
                <c:pt idx="28">
                  <c:v>1.49066796189943</c:v>
                </c:pt>
                <c:pt idx="29">
                  <c:v>1.7069195567283</c:v>
                </c:pt>
                <c:pt idx="30">
                  <c:v>1.33344635380676</c:v>
                </c:pt>
                <c:pt idx="31">
                  <c:v>1.697463652735479</c:v>
                </c:pt>
                <c:pt idx="32">
                  <c:v>1.4791202464602</c:v>
                </c:pt>
                <c:pt idx="33">
                  <c:v>1.52595585732723</c:v>
                </c:pt>
                <c:pt idx="34">
                  <c:v>1.35941295671765</c:v>
                </c:pt>
                <c:pt idx="35">
                  <c:v>1.50858597255991</c:v>
                </c:pt>
                <c:pt idx="36">
                  <c:v>1.34816772674887</c:v>
                </c:pt>
                <c:pt idx="37">
                  <c:v>1.57248150143396</c:v>
                </c:pt>
                <c:pt idx="38">
                  <c:v>1.48207387261284</c:v>
                </c:pt>
                <c:pt idx="39">
                  <c:v>1.50771126985745</c:v>
                </c:pt>
                <c:pt idx="40">
                  <c:v>1.33110547971769</c:v>
                </c:pt>
                <c:pt idx="41">
                  <c:v>1.64703463491409</c:v>
                </c:pt>
                <c:pt idx="42">
                  <c:v>1.58525320705371</c:v>
                </c:pt>
                <c:pt idx="43">
                  <c:v>1.33241650946124</c:v>
                </c:pt>
                <c:pt idx="44">
                  <c:v>1.47777295467015</c:v>
                </c:pt>
                <c:pt idx="45">
                  <c:v>2.0</c:v>
                </c:pt>
                <c:pt idx="46">
                  <c:v>1.43158803518848</c:v>
                </c:pt>
                <c:pt idx="47">
                  <c:v>1.35733611076518</c:v>
                </c:pt>
                <c:pt idx="48">
                  <c:v>1.45473058650608</c:v>
                </c:pt>
                <c:pt idx="49">
                  <c:v>1.68397841797389</c:v>
                </c:pt>
                <c:pt idx="50">
                  <c:v>1.2520572337769</c:v>
                </c:pt>
                <c:pt idx="51">
                  <c:v>1.4077783239385</c:v>
                </c:pt>
                <c:pt idx="52">
                  <c:v>1.41152670141193</c:v>
                </c:pt>
                <c:pt idx="53">
                  <c:v>1.44454789220878</c:v>
                </c:pt>
                <c:pt idx="54">
                  <c:v>1.52049154064338</c:v>
                </c:pt>
                <c:pt idx="55">
                  <c:v>1.443865642320979</c:v>
                </c:pt>
                <c:pt idx="56">
                  <c:v>1.74353282023641</c:v>
                </c:pt>
                <c:pt idx="57">
                  <c:v>1.56819409909355</c:v>
                </c:pt>
                <c:pt idx="58">
                  <c:v>1.37721638385374</c:v>
                </c:pt>
                <c:pt idx="59">
                  <c:v>1.72811558727488</c:v>
                </c:pt>
                <c:pt idx="60">
                  <c:v>1.6581335601497</c:v>
                </c:pt>
                <c:pt idx="61">
                  <c:v>1.70155946702334</c:v>
                </c:pt>
                <c:pt idx="62">
                  <c:v>1.30172712320901</c:v>
                </c:pt>
                <c:pt idx="63">
                  <c:v>1.13836893696456</c:v>
                </c:pt>
                <c:pt idx="64">
                  <c:v>1.51262601280056</c:v>
                </c:pt>
                <c:pt idx="65">
                  <c:v>1.81177530321812</c:v>
                </c:pt>
                <c:pt idx="66">
                  <c:v>1.58457468210083</c:v>
                </c:pt>
                <c:pt idx="67">
                  <c:v>1.35390157488852</c:v>
                </c:pt>
                <c:pt idx="68">
                  <c:v>1.58711008406782</c:v>
                </c:pt>
                <c:pt idx="69">
                  <c:v>1.47270041947464</c:v>
                </c:pt>
                <c:pt idx="70">
                  <c:v>1.63074813289532</c:v>
                </c:pt>
                <c:pt idx="71">
                  <c:v>1.56960413929678</c:v>
                </c:pt>
                <c:pt idx="72">
                  <c:v>1.5832881841212</c:v>
                </c:pt>
                <c:pt idx="73">
                  <c:v>1.23494545936491</c:v>
                </c:pt>
                <c:pt idx="74">
                  <c:v>1.5121191125271</c:v>
                </c:pt>
                <c:pt idx="75">
                  <c:v>1.43844871835534</c:v>
                </c:pt>
                <c:pt idx="76">
                  <c:v>1.6720457337862</c:v>
                </c:pt>
                <c:pt idx="77">
                  <c:v>1.26955702848539</c:v>
                </c:pt>
                <c:pt idx="78">
                  <c:v>1.6885747984891</c:v>
                </c:pt>
                <c:pt idx="79">
                  <c:v>1.31273741493103</c:v>
                </c:pt>
                <c:pt idx="80">
                  <c:v>1.36167452429276</c:v>
                </c:pt>
                <c:pt idx="81">
                  <c:v>1.75559010866595</c:v>
                </c:pt>
                <c:pt idx="82">
                  <c:v>1.49581774721527</c:v>
                </c:pt>
                <c:pt idx="83">
                  <c:v>1.33071129033697</c:v>
                </c:pt>
                <c:pt idx="84">
                  <c:v>1.62382085990233</c:v>
                </c:pt>
                <c:pt idx="85">
                  <c:v>1.66259569408024</c:v>
                </c:pt>
                <c:pt idx="86">
                  <c:v>1.58177997726734</c:v>
                </c:pt>
                <c:pt idx="87">
                  <c:v>1.27374667716825</c:v>
                </c:pt>
                <c:pt idx="88">
                  <c:v>1.75807949844424</c:v>
                </c:pt>
                <c:pt idx="89">
                  <c:v>1.50399289875678</c:v>
                </c:pt>
                <c:pt idx="90">
                  <c:v>1.4028663450406</c:v>
                </c:pt>
                <c:pt idx="91">
                  <c:v>1.71799330718659</c:v>
                </c:pt>
                <c:pt idx="92">
                  <c:v>1.4645622483311</c:v>
                </c:pt>
                <c:pt idx="93">
                  <c:v>1.35293238984718</c:v>
                </c:pt>
                <c:pt idx="94">
                  <c:v>1.39878575173239</c:v>
                </c:pt>
                <c:pt idx="95">
                  <c:v>1.42161449378847</c:v>
                </c:pt>
                <c:pt idx="96">
                  <c:v>1.50345697793803</c:v>
                </c:pt>
                <c:pt idx="97">
                  <c:v>1.70831501903844</c:v>
                </c:pt>
                <c:pt idx="98">
                  <c:v>1.33598626695777</c:v>
                </c:pt>
                <c:pt idx="99">
                  <c:v>1.30980111257172</c:v>
                </c:pt>
                <c:pt idx="100">
                  <c:v>1.59894463073416</c:v>
                </c:pt>
                <c:pt idx="101">
                  <c:v>1.67291352835596</c:v>
                </c:pt>
                <c:pt idx="102">
                  <c:v>1.42204023622235</c:v>
                </c:pt>
                <c:pt idx="103">
                  <c:v>1.66540269229064</c:v>
                </c:pt>
                <c:pt idx="104">
                  <c:v>1.9716125152852</c:v>
                </c:pt>
                <c:pt idx="105">
                  <c:v>1.63399791094929</c:v>
                </c:pt>
                <c:pt idx="106">
                  <c:v>1.34226549620446</c:v>
                </c:pt>
                <c:pt idx="107">
                  <c:v>1.45366167987475</c:v>
                </c:pt>
                <c:pt idx="108">
                  <c:v>1.3887152966466</c:v>
                </c:pt>
                <c:pt idx="109">
                  <c:v>1.47667892195206</c:v>
                </c:pt>
                <c:pt idx="110">
                  <c:v>1.37173906186245</c:v>
                </c:pt>
                <c:pt idx="111">
                  <c:v>1.62009049938704</c:v>
                </c:pt>
                <c:pt idx="112">
                  <c:v>1.49537329431043</c:v>
                </c:pt>
                <c:pt idx="113">
                  <c:v>1.34247456551865</c:v>
                </c:pt>
                <c:pt idx="114">
                  <c:v>1.40780182754678</c:v>
                </c:pt>
                <c:pt idx="115">
                  <c:v>1.66016186442254</c:v>
                </c:pt>
                <c:pt idx="116">
                  <c:v>1.469824817458879</c:v>
                </c:pt>
                <c:pt idx="117">
                  <c:v>1.85685863950401</c:v>
                </c:pt>
                <c:pt idx="118">
                  <c:v>1.51291239419945</c:v>
                </c:pt>
                <c:pt idx="119">
                  <c:v>1.53431454867206</c:v>
                </c:pt>
                <c:pt idx="120">
                  <c:v>1.35432966016061</c:v>
                </c:pt>
                <c:pt idx="121">
                  <c:v>1.54104870079953</c:v>
                </c:pt>
                <c:pt idx="122">
                  <c:v>1.6217692987067</c:v>
                </c:pt>
                <c:pt idx="123">
                  <c:v>1.25488668045228</c:v>
                </c:pt>
                <c:pt idx="124">
                  <c:v>1.3520604420231</c:v>
                </c:pt>
                <c:pt idx="125">
                  <c:v>1.59549037771298</c:v>
                </c:pt>
                <c:pt idx="126">
                  <c:v>1.60181758083672</c:v>
                </c:pt>
                <c:pt idx="127">
                  <c:v>1.51697864645908</c:v>
                </c:pt>
                <c:pt idx="128">
                  <c:v>1.52957585886871</c:v>
                </c:pt>
                <c:pt idx="129">
                  <c:v>1.38675463972362</c:v>
                </c:pt>
                <c:pt idx="130">
                  <c:v>1.35430200873367</c:v>
                </c:pt>
                <c:pt idx="131">
                  <c:v>1.77296582610392</c:v>
                </c:pt>
                <c:pt idx="132">
                  <c:v>1.63176726386485</c:v>
                </c:pt>
                <c:pt idx="133">
                  <c:v>1.64132041401915</c:v>
                </c:pt>
                <c:pt idx="134">
                  <c:v>1.24898621995454</c:v>
                </c:pt>
                <c:pt idx="135">
                  <c:v>1.64060766921377</c:v>
                </c:pt>
                <c:pt idx="136">
                  <c:v>1.59292497475331</c:v>
                </c:pt>
                <c:pt idx="137">
                  <c:v>1.25884821872927</c:v>
                </c:pt>
                <c:pt idx="138">
                  <c:v>1.50048465729568</c:v>
                </c:pt>
                <c:pt idx="139">
                  <c:v>1.41725098298752</c:v>
                </c:pt>
                <c:pt idx="140">
                  <c:v>1.40277443787743</c:v>
                </c:pt>
                <c:pt idx="141">
                  <c:v>1.76305416827273</c:v>
                </c:pt>
                <c:pt idx="142">
                  <c:v>1.50531434324846</c:v>
                </c:pt>
                <c:pt idx="143">
                  <c:v>1.48769205686874</c:v>
                </c:pt>
                <c:pt idx="144">
                  <c:v>1.91112771118523</c:v>
                </c:pt>
                <c:pt idx="145">
                  <c:v>1.0</c:v>
                </c:pt>
                <c:pt idx="146">
                  <c:v>1.87393939530092</c:v>
                </c:pt>
                <c:pt idx="147">
                  <c:v>1.10037515307161</c:v>
                </c:pt>
                <c:pt idx="148">
                  <c:v>1.56607976905687</c:v>
                </c:pt>
                <c:pt idx="149">
                  <c:v>1.47693885341846</c:v>
                </c:pt>
                <c:pt idx="150">
                  <c:v>1.49962180248374</c:v>
                </c:pt>
                <c:pt idx="151">
                  <c:v>1.69343288149083</c:v>
                </c:pt>
                <c:pt idx="152">
                  <c:v>1.37286115627141</c:v>
                </c:pt>
                <c:pt idx="153">
                  <c:v>1.7479532839984</c:v>
                </c:pt>
                <c:pt idx="154">
                  <c:v>1.5453190843403</c:v>
                </c:pt>
                <c:pt idx="155">
                  <c:v>1.39882934324541</c:v>
                </c:pt>
                <c:pt idx="156">
                  <c:v>1.59781492230314</c:v>
                </c:pt>
                <c:pt idx="157">
                  <c:v>1.30256499262847</c:v>
                </c:pt>
                <c:pt idx="158">
                  <c:v>1.50469621592711</c:v>
                </c:pt>
                <c:pt idx="159">
                  <c:v>1.865949582198</c:v>
                </c:pt>
                <c:pt idx="160">
                  <c:v>1.22120967855644</c:v>
                </c:pt>
                <c:pt idx="161">
                  <c:v>1.35473562435318</c:v>
                </c:pt>
                <c:pt idx="162">
                  <c:v>1.37513585491227</c:v>
                </c:pt>
                <c:pt idx="163">
                  <c:v>1.59619651586851</c:v>
                </c:pt>
                <c:pt idx="164">
                  <c:v>1.44438025360283</c:v>
                </c:pt>
                <c:pt idx="165">
                  <c:v>1.47207919854999</c:v>
                </c:pt>
                <c:pt idx="166">
                  <c:v>1.34906417642818</c:v>
                </c:pt>
                <c:pt idx="167">
                  <c:v>1.57427885787967</c:v>
                </c:pt>
                <c:pt idx="168">
                  <c:v>1.48883180101764</c:v>
                </c:pt>
                <c:pt idx="169">
                  <c:v>1.86712680423792</c:v>
                </c:pt>
                <c:pt idx="170">
                  <c:v>1.61739729098342</c:v>
                </c:pt>
                <c:pt idx="171">
                  <c:v>1.60864254805828</c:v>
                </c:pt>
                <c:pt idx="172">
                  <c:v>1.56215870450198</c:v>
                </c:pt>
                <c:pt idx="173">
                  <c:v>1.49044128804264</c:v>
                </c:pt>
                <c:pt idx="174">
                  <c:v>1.69749747291507</c:v>
                </c:pt>
                <c:pt idx="175">
                  <c:v>1.36573627962354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67DF-4335-AD8A-F05AA1BCB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6127328"/>
        <c:axId val="-616125552"/>
      </c:lineChart>
      <c:catAx>
        <c:axId val="-616127328"/>
        <c:scaling>
          <c:orientation val="minMax"/>
        </c:scaling>
        <c:delete val="1"/>
        <c:axPos val="b"/>
        <c:majorGridlines>
          <c:spPr>
            <a:ln>
              <a:solidFill>
                <a:sysClr val="windowText" lastClr="000000">
                  <a:tint val="75000"/>
                  <a:shade val="95000"/>
                  <a:satMod val="105000"/>
                  <a:alpha val="50000"/>
                </a:sys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-616125552"/>
        <c:crosses val="autoZero"/>
        <c:auto val="1"/>
        <c:lblAlgn val="ctr"/>
        <c:lblOffset val="0"/>
        <c:tickLblSkip val="100"/>
        <c:tickMarkSkip val="100"/>
        <c:noMultiLvlLbl val="0"/>
      </c:catAx>
      <c:valAx>
        <c:axId val="-616125552"/>
        <c:scaling>
          <c:orientation val="minMax"/>
          <c:max val="6.0"/>
          <c:min val="1.0"/>
        </c:scaling>
        <c:delete val="1"/>
        <c:axPos val="l"/>
        <c:majorGridlines>
          <c:spPr>
            <a:ln>
              <a:solidFill>
                <a:sysClr val="windowText" lastClr="000000">
                  <a:tint val="75000"/>
                  <a:shade val="95000"/>
                  <a:satMod val="105000"/>
                  <a:alpha val="50000"/>
                </a:sysClr>
              </a:solidFill>
              <a:prstDash val="dash"/>
            </a:ln>
          </c:spPr>
        </c:majorGridlines>
        <c:numFmt formatCode="General" sourceLinked="0"/>
        <c:majorTickMark val="out"/>
        <c:minorTickMark val="none"/>
        <c:tickLblPos val="nextTo"/>
        <c:crossAx val="-616127328"/>
        <c:crosses val="autoZero"/>
        <c:crossBetween val="between"/>
        <c:majorUnit val="2.5"/>
        <c:minorUnit val="2.5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Times New Roman" pitchFamily="18" charset="0"/>
          <a:cs typeface="Times New Roman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0748699472116"/>
          <c:y val="0.0307638888888889"/>
          <c:w val="0.880631551687155"/>
          <c:h val="0.885116469816273"/>
        </c:manualLayout>
      </c:layout>
      <c:lineChart>
        <c:grouping val="standard"/>
        <c:varyColors val="0"/>
        <c:ser>
          <c:idx val="0"/>
          <c:order val="0"/>
          <c:tx>
            <c:strRef>
              <c:f>'[residualCurve.xlsx]whole_0.01 (2)'!$C$2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'[residualCurve.xlsx]whole_0.01 (2)'!$B$3:$B$403</c:f>
              <c:numCache>
                <c:formatCode>General</c:formatCode>
                <c:ptCount val="401"/>
                <c:pt idx="0">
                  <c:v>1.0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  <c:pt idx="351">
                  <c:v>351.0</c:v>
                </c:pt>
                <c:pt idx="352">
                  <c:v>352.0</c:v>
                </c:pt>
                <c:pt idx="353">
                  <c:v>353.0</c:v>
                </c:pt>
                <c:pt idx="354">
                  <c:v>354.0</c:v>
                </c:pt>
                <c:pt idx="355">
                  <c:v>355.0</c:v>
                </c:pt>
                <c:pt idx="356">
                  <c:v>356.0</c:v>
                </c:pt>
                <c:pt idx="357">
                  <c:v>357.0</c:v>
                </c:pt>
                <c:pt idx="358">
                  <c:v>358.0</c:v>
                </c:pt>
                <c:pt idx="359">
                  <c:v>359.0</c:v>
                </c:pt>
                <c:pt idx="360">
                  <c:v>360.0</c:v>
                </c:pt>
                <c:pt idx="361">
                  <c:v>361.0</c:v>
                </c:pt>
                <c:pt idx="362">
                  <c:v>362.0</c:v>
                </c:pt>
                <c:pt idx="363">
                  <c:v>363.0</c:v>
                </c:pt>
                <c:pt idx="364">
                  <c:v>364.0</c:v>
                </c:pt>
                <c:pt idx="365">
                  <c:v>365.0</c:v>
                </c:pt>
                <c:pt idx="366">
                  <c:v>366.0</c:v>
                </c:pt>
                <c:pt idx="367">
                  <c:v>367.0</c:v>
                </c:pt>
                <c:pt idx="368">
                  <c:v>368.0</c:v>
                </c:pt>
                <c:pt idx="369">
                  <c:v>369.0</c:v>
                </c:pt>
                <c:pt idx="370">
                  <c:v>370.0</c:v>
                </c:pt>
                <c:pt idx="371">
                  <c:v>371.0</c:v>
                </c:pt>
                <c:pt idx="372">
                  <c:v>372.0</c:v>
                </c:pt>
                <c:pt idx="373">
                  <c:v>373.0</c:v>
                </c:pt>
                <c:pt idx="374">
                  <c:v>374.0</c:v>
                </c:pt>
                <c:pt idx="375">
                  <c:v>375.0</c:v>
                </c:pt>
                <c:pt idx="376">
                  <c:v>376.0</c:v>
                </c:pt>
                <c:pt idx="377">
                  <c:v>377.0</c:v>
                </c:pt>
                <c:pt idx="378">
                  <c:v>378.0</c:v>
                </c:pt>
                <c:pt idx="379">
                  <c:v>379.0</c:v>
                </c:pt>
                <c:pt idx="380">
                  <c:v>380.0</c:v>
                </c:pt>
                <c:pt idx="381">
                  <c:v>381.0</c:v>
                </c:pt>
                <c:pt idx="382">
                  <c:v>382.0</c:v>
                </c:pt>
                <c:pt idx="383">
                  <c:v>383.0</c:v>
                </c:pt>
                <c:pt idx="384">
                  <c:v>384.0</c:v>
                </c:pt>
                <c:pt idx="385">
                  <c:v>385.0</c:v>
                </c:pt>
                <c:pt idx="386">
                  <c:v>386.0</c:v>
                </c:pt>
                <c:pt idx="387">
                  <c:v>387.0</c:v>
                </c:pt>
                <c:pt idx="388">
                  <c:v>388.0</c:v>
                </c:pt>
                <c:pt idx="389">
                  <c:v>389.0</c:v>
                </c:pt>
                <c:pt idx="390">
                  <c:v>390.0</c:v>
                </c:pt>
                <c:pt idx="391">
                  <c:v>391.0</c:v>
                </c:pt>
                <c:pt idx="392">
                  <c:v>392.0</c:v>
                </c:pt>
                <c:pt idx="393">
                  <c:v>393.0</c:v>
                </c:pt>
                <c:pt idx="394">
                  <c:v>394.0</c:v>
                </c:pt>
                <c:pt idx="395">
                  <c:v>395.0</c:v>
                </c:pt>
                <c:pt idx="396">
                  <c:v>396.0</c:v>
                </c:pt>
                <c:pt idx="397">
                  <c:v>397.0</c:v>
                </c:pt>
                <c:pt idx="398">
                  <c:v>398.0</c:v>
                </c:pt>
                <c:pt idx="399">
                  <c:v>399.0</c:v>
                </c:pt>
                <c:pt idx="400">
                  <c:v>400.0</c:v>
                </c:pt>
              </c:numCache>
            </c:numRef>
          </c:cat>
          <c:val>
            <c:numRef>
              <c:f>'[residualCurve.xlsx]whole_0.01 (2)'!$N$3:$N$403</c:f>
              <c:numCache>
                <c:formatCode>General</c:formatCode>
                <c:ptCount val="401"/>
                <c:pt idx="1">
                  <c:v>197383.301141976</c:v>
                </c:pt>
                <c:pt idx="2">
                  <c:v>194296.239315926</c:v>
                </c:pt>
                <c:pt idx="3">
                  <c:v>191199.401289602</c:v>
                </c:pt>
                <c:pt idx="4">
                  <c:v>188367.584811456</c:v>
                </c:pt>
                <c:pt idx="5">
                  <c:v>186577.26123892</c:v>
                </c:pt>
                <c:pt idx="6">
                  <c:v>183247.844678066</c:v>
                </c:pt>
                <c:pt idx="7">
                  <c:v>181260.588053157</c:v>
                </c:pt>
                <c:pt idx="8">
                  <c:v>179790.508957664</c:v>
                </c:pt>
                <c:pt idx="9">
                  <c:v>178116.6756739121</c:v>
                </c:pt>
                <c:pt idx="10">
                  <c:v>176514.42860667</c:v>
                </c:pt>
                <c:pt idx="11">
                  <c:v>175198.00354048</c:v>
                </c:pt>
                <c:pt idx="12">
                  <c:v>174025.400257956</c:v>
                </c:pt>
                <c:pt idx="13">
                  <c:v>172877.628599235</c:v>
                </c:pt>
                <c:pt idx="14">
                  <c:v>171511.675655018</c:v>
                </c:pt>
                <c:pt idx="15">
                  <c:v>170339.20309926</c:v>
                </c:pt>
                <c:pt idx="16">
                  <c:v>169221.78737652</c:v>
                </c:pt>
                <c:pt idx="17">
                  <c:v>167984.914022672</c:v>
                </c:pt>
                <c:pt idx="18">
                  <c:v>166929.010867134</c:v>
                </c:pt>
                <c:pt idx="19">
                  <c:v>166004.110153305</c:v>
                </c:pt>
                <c:pt idx="20">
                  <c:v>164913.46646376</c:v>
                </c:pt>
                <c:pt idx="21">
                  <c:v>163890.706366629</c:v>
                </c:pt>
                <c:pt idx="22">
                  <c:v>162995.685829122</c:v>
                </c:pt>
                <c:pt idx="23">
                  <c:v>162133.3416160789</c:v>
                </c:pt>
                <c:pt idx="24">
                  <c:v>161157.088770928</c:v>
                </c:pt>
                <c:pt idx="25">
                  <c:v>160355.011407825</c:v>
                </c:pt>
                <c:pt idx="26">
                  <c:v>159493.790479872</c:v>
                </c:pt>
                <c:pt idx="27">
                  <c:v>158697.629449793</c:v>
                </c:pt>
                <c:pt idx="28">
                  <c:v>157857.767380728</c:v>
                </c:pt>
                <c:pt idx="29">
                  <c:v>157072.20876209</c:v>
                </c:pt>
                <c:pt idx="30">
                  <c:v>156354.13438511</c:v>
                </c:pt>
                <c:pt idx="31">
                  <c:v>155585.650690752</c:v>
                </c:pt>
                <c:pt idx="32">
                  <c:v>154913.032489864</c:v>
                </c:pt>
                <c:pt idx="33">
                  <c:v>154289.777989621</c:v>
                </c:pt>
                <c:pt idx="34">
                  <c:v>153515.991474678</c:v>
                </c:pt>
                <c:pt idx="35">
                  <c:v>152781.21389925</c:v>
                </c:pt>
                <c:pt idx="36">
                  <c:v>152145.31131852</c:v>
                </c:pt>
                <c:pt idx="37">
                  <c:v>151493.479563456</c:v>
                </c:pt>
                <c:pt idx="38">
                  <c:v>150788.863973852</c:v>
                </c:pt>
                <c:pt idx="39">
                  <c:v>150139.233952595</c:v>
                </c:pt>
                <c:pt idx="40">
                  <c:v>149500.79880672</c:v>
                </c:pt>
                <c:pt idx="41">
                  <c:v>148924.586499416</c:v>
                </c:pt>
                <c:pt idx="42">
                  <c:v>148230.830788512</c:v>
                </c:pt>
                <c:pt idx="43">
                  <c:v>147624.460595931</c:v>
                </c:pt>
                <c:pt idx="44">
                  <c:v>147047.138351856</c:v>
                </c:pt>
                <c:pt idx="45">
                  <c:v>146459.748304495</c:v>
                </c:pt>
                <c:pt idx="46">
                  <c:v>145896.822951822</c:v>
                </c:pt>
                <c:pt idx="47">
                  <c:v>145319.02744853</c:v>
                </c:pt>
                <c:pt idx="48">
                  <c:v>144761.479435216</c:v>
                </c:pt>
                <c:pt idx="49">
                  <c:v>144205.338941781</c:v>
                </c:pt>
                <c:pt idx="50">
                  <c:v>143666.7674147</c:v>
                </c:pt>
                <c:pt idx="51">
                  <c:v>143152.512667476</c:v>
                </c:pt>
                <c:pt idx="52">
                  <c:v>142620.946391544</c:v>
                </c:pt>
                <c:pt idx="53">
                  <c:v>142111.562120493</c:v>
                </c:pt>
                <c:pt idx="54">
                  <c:v>141563.081161568</c:v>
                </c:pt>
                <c:pt idx="55">
                  <c:v>141051.188874015</c:v>
                </c:pt>
                <c:pt idx="56">
                  <c:v>140498.807435632</c:v>
                </c:pt>
                <c:pt idx="57">
                  <c:v>139989.979818962</c:v>
                </c:pt>
                <c:pt idx="58">
                  <c:v>139496.462662338</c:v>
                </c:pt>
                <c:pt idx="59">
                  <c:v>139002.881142167</c:v>
                </c:pt>
                <c:pt idx="60">
                  <c:v>138527.18384034</c:v>
                </c:pt>
                <c:pt idx="61">
                  <c:v>138040.882081497</c:v>
                </c:pt>
                <c:pt idx="62">
                  <c:v>137559.45595007</c:v>
                </c:pt>
                <c:pt idx="63">
                  <c:v>137064.755669801</c:v>
                </c:pt>
                <c:pt idx="64">
                  <c:v>136563.879381696</c:v>
                </c:pt>
                <c:pt idx="65">
                  <c:v>136073.959310135</c:v>
                </c:pt>
                <c:pt idx="66">
                  <c:v>135607.07568702</c:v>
                </c:pt>
                <c:pt idx="67">
                  <c:v>135150.17393337</c:v>
                </c:pt>
                <c:pt idx="68">
                  <c:v>134680.234471404</c:v>
                </c:pt>
                <c:pt idx="69">
                  <c:v>134230.802264013</c:v>
                </c:pt>
                <c:pt idx="70">
                  <c:v>133763.96679573</c:v>
                </c:pt>
                <c:pt idx="71">
                  <c:v>133304.43435115</c:v>
                </c:pt>
                <c:pt idx="72">
                  <c:v>132864.591407808</c:v>
                </c:pt>
                <c:pt idx="73">
                  <c:v>132415.2660435571</c:v>
                </c:pt>
                <c:pt idx="74">
                  <c:v>131950.443282714</c:v>
                </c:pt>
                <c:pt idx="75">
                  <c:v>131509.5992854</c:v>
                </c:pt>
                <c:pt idx="76">
                  <c:v>131058.982650288</c:v>
                </c:pt>
                <c:pt idx="77">
                  <c:v>130602.232776951</c:v>
                </c:pt>
                <c:pt idx="78">
                  <c:v>130152.682246096</c:v>
                </c:pt>
                <c:pt idx="79">
                  <c:v>129720.713273553</c:v>
                </c:pt>
                <c:pt idx="80">
                  <c:v>129292.90200692</c:v>
                </c:pt>
                <c:pt idx="81">
                  <c:v>128870.094210197</c:v>
                </c:pt>
                <c:pt idx="82">
                  <c:v>128408.597791776</c:v>
                </c:pt>
                <c:pt idx="83">
                  <c:v>127976.720454366</c:v>
                </c:pt>
                <c:pt idx="84">
                  <c:v>127534.086680236</c:v>
                </c:pt>
                <c:pt idx="85">
                  <c:v>127099.23133308</c:v>
                </c:pt>
                <c:pt idx="86">
                  <c:v>126670.707716414</c:v>
                </c:pt>
                <c:pt idx="87">
                  <c:v>126238.85167245</c:v>
                </c:pt>
                <c:pt idx="88">
                  <c:v>125809.934272608</c:v>
                </c:pt>
                <c:pt idx="89">
                  <c:v>125393.141759135</c:v>
                </c:pt>
                <c:pt idx="90">
                  <c:v>124971.48794858</c:v>
                </c:pt>
                <c:pt idx="91">
                  <c:v>124553.925035469</c:v>
                </c:pt>
                <c:pt idx="92">
                  <c:v>124122.690953076</c:v>
                </c:pt>
                <c:pt idx="93">
                  <c:v>123707.12141056</c:v>
                </c:pt>
                <c:pt idx="94">
                  <c:v>123274.096589526</c:v>
                </c:pt>
                <c:pt idx="95">
                  <c:v>122855.103920725</c:v>
                </c:pt>
                <c:pt idx="96">
                  <c:v>122429.758667976</c:v>
                </c:pt>
                <c:pt idx="97">
                  <c:v>122014.81772193</c:v>
                </c:pt>
                <c:pt idx="98">
                  <c:v>121599.418589308</c:v>
                </c:pt>
                <c:pt idx="99">
                  <c:v>121186.876425342</c:v>
                </c:pt>
                <c:pt idx="100">
                  <c:v>120775.6042947</c:v>
                </c:pt>
                <c:pt idx="101">
                  <c:v>120365.097288234</c:v>
                </c:pt>
                <c:pt idx="102">
                  <c:v>119958.742615506</c:v>
                </c:pt>
                <c:pt idx="103">
                  <c:v>119545.505035905</c:v>
                </c:pt>
                <c:pt idx="104">
                  <c:v>119135.384030208</c:v>
                </c:pt>
                <c:pt idx="105">
                  <c:v>118741.51108985</c:v>
                </c:pt>
                <c:pt idx="106">
                  <c:v>118333.226463954</c:v>
                </c:pt>
                <c:pt idx="107">
                  <c:v>117933.399388683</c:v>
                </c:pt>
                <c:pt idx="108">
                  <c:v>117542.080556612</c:v>
                </c:pt>
                <c:pt idx="109">
                  <c:v>117144.938532402</c:v>
                </c:pt>
                <c:pt idx="110">
                  <c:v>116753.02883919</c:v>
                </c:pt>
                <c:pt idx="111">
                  <c:v>116361.528966977</c:v>
                </c:pt>
                <c:pt idx="112">
                  <c:v>115966.367550888</c:v>
                </c:pt>
                <c:pt idx="113">
                  <c:v>115571.65821445</c:v>
                </c:pt>
                <c:pt idx="114">
                  <c:v>115184.662358816</c:v>
                </c:pt>
                <c:pt idx="115">
                  <c:v>114805.582762935</c:v>
                </c:pt>
                <c:pt idx="116">
                  <c:v>114417.828764044</c:v>
                </c:pt>
                <c:pt idx="117">
                  <c:v>114036.604456562</c:v>
                </c:pt>
                <c:pt idx="118">
                  <c:v>113647.843395828</c:v>
                </c:pt>
                <c:pt idx="119">
                  <c:v>113260.943229735</c:v>
                </c:pt>
                <c:pt idx="120">
                  <c:v>112880.14896576</c:v>
                </c:pt>
                <c:pt idx="121">
                  <c:v>112506.028484493</c:v>
                </c:pt>
                <c:pt idx="122">
                  <c:v>112123.051375122</c:v>
                </c:pt>
                <c:pt idx="123">
                  <c:v>111728.446101432</c:v>
                </c:pt>
                <c:pt idx="124">
                  <c:v>111354.169499724</c:v>
                </c:pt>
                <c:pt idx="125">
                  <c:v>110968.15893625</c:v>
                </c:pt>
                <c:pt idx="126">
                  <c:v>110595.6436557</c:v>
                </c:pt>
                <c:pt idx="127">
                  <c:v>110220.816682206</c:v>
                </c:pt>
                <c:pt idx="128">
                  <c:v>109843.860771896</c:v>
                </c:pt>
                <c:pt idx="129">
                  <c:v>109470.323766986</c:v>
                </c:pt>
                <c:pt idx="130">
                  <c:v>109100.11079835</c:v>
                </c:pt>
                <c:pt idx="131">
                  <c:v>108728.892950876</c:v>
                </c:pt>
                <c:pt idx="132">
                  <c:v>108365.753022912</c:v>
                </c:pt>
                <c:pt idx="133">
                  <c:v>107999.540441064</c:v>
                </c:pt>
                <c:pt idx="134">
                  <c:v>107627.355878462</c:v>
                </c:pt>
                <c:pt idx="135">
                  <c:v>107269.337790045</c:v>
                </c:pt>
                <c:pt idx="136">
                  <c:v>106897.02655104</c:v>
                </c:pt>
                <c:pt idx="137">
                  <c:v>106541.530542011</c:v>
                </c:pt>
                <c:pt idx="138">
                  <c:v>106183.218868898</c:v>
                </c:pt>
                <c:pt idx="139">
                  <c:v>105828.492212121</c:v>
                </c:pt>
                <c:pt idx="140">
                  <c:v>105473.56867</c:v>
                </c:pt>
                <c:pt idx="141">
                  <c:v>105108.125543959</c:v>
                </c:pt>
                <c:pt idx="142">
                  <c:v>104747.107362612</c:v>
                </c:pt>
                <c:pt idx="143">
                  <c:v>104390.877262512</c:v>
                </c:pt>
                <c:pt idx="144">
                  <c:v>104031.6842384</c:v>
                </c:pt>
                <c:pt idx="145">
                  <c:v>103664.804418675</c:v>
                </c:pt>
                <c:pt idx="146">
                  <c:v>103305.68542931</c:v>
                </c:pt>
                <c:pt idx="147">
                  <c:v>102961.38409014</c:v>
                </c:pt>
                <c:pt idx="148">
                  <c:v>102606.017907516</c:v>
                </c:pt>
                <c:pt idx="149">
                  <c:v>102260.807722033</c:v>
                </c:pt>
                <c:pt idx="150">
                  <c:v>101905.48675155</c:v>
                </c:pt>
                <c:pt idx="151">
                  <c:v>101561.078486814</c:v>
                </c:pt>
                <c:pt idx="152">
                  <c:v>101204.74322736</c:v>
                </c:pt>
                <c:pt idx="153">
                  <c:v>100860.112447325</c:v>
                </c:pt>
                <c:pt idx="154">
                  <c:v>100513.400624658</c:v>
                </c:pt>
                <c:pt idx="155">
                  <c:v>100170.1527944</c:v>
                </c:pt>
                <c:pt idx="156">
                  <c:v>99825.955789732</c:v>
                </c:pt>
                <c:pt idx="157">
                  <c:v>99478.353722394</c:v>
                </c:pt>
                <c:pt idx="158">
                  <c:v>99138.304582908</c:v>
                </c:pt>
                <c:pt idx="159">
                  <c:v>98804.318166</c:v>
                </c:pt>
                <c:pt idx="160">
                  <c:v>98474.3659746</c:v>
                </c:pt>
                <c:pt idx="161">
                  <c:v>98138.108017752</c:v>
                </c:pt>
                <c:pt idx="162">
                  <c:v>97800.289149318</c:v>
                </c:pt>
                <c:pt idx="163">
                  <c:v>97465.122944775</c:v>
                </c:pt>
                <c:pt idx="164">
                  <c:v>97134.255817412</c:v>
                </c:pt>
                <c:pt idx="165">
                  <c:v>96792.78443719998</c:v>
                </c:pt>
                <c:pt idx="166">
                  <c:v>96464.651842614</c:v>
                </c:pt>
                <c:pt idx="167">
                  <c:v>96131.487747708</c:v>
                </c:pt>
                <c:pt idx="168">
                  <c:v>95805.64965088</c:v>
                </c:pt>
                <c:pt idx="169">
                  <c:v>95476.42842758698</c:v>
                </c:pt>
                <c:pt idx="170">
                  <c:v>95157.54422949998</c:v>
                </c:pt>
                <c:pt idx="171">
                  <c:v>94828.51428020498</c:v>
                </c:pt>
                <c:pt idx="172">
                  <c:v>94499.502616584</c:v>
                </c:pt>
                <c:pt idx="173">
                  <c:v>94165.784461797</c:v>
                </c:pt>
                <c:pt idx="174">
                  <c:v>93841.70631361398</c:v>
                </c:pt>
                <c:pt idx="175">
                  <c:v>93519.733923</c:v>
                </c:pt>
                <c:pt idx="176">
                  <c:v>93198.46803526398</c:v>
                </c:pt>
                <c:pt idx="177">
                  <c:v>92884.155346433</c:v>
                </c:pt>
                <c:pt idx="178">
                  <c:v>92566.17925262998</c:v>
                </c:pt>
                <c:pt idx="179">
                  <c:v>92254.275064088</c:v>
                </c:pt>
                <c:pt idx="180">
                  <c:v>91939.68921384</c:v>
                </c:pt>
                <c:pt idx="181">
                  <c:v>91623.73937780698</c:v>
                </c:pt>
                <c:pt idx="182">
                  <c:v>91318.216822748</c:v>
                </c:pt>
                <c:pt idx="183">
                  <c:v>91000.56804202098</c:v>
                </c:pt>
                <c:pt idx="184">
                  <c:v>90691.663884912</c:v>
                </c:pt>
                <c:pt idx="185">
                  <c:v>90380.080218435</c:v>
                </c:pt>
                <c:pt idx="186">
                  <c:v>90069.827138874</c:v>
                </c:pt>
                <c:pt idx="187">
                  <c:v>89757.813775488</c:v>
                </c:pt>
                <c:pt idx="188">
                  <c:v>89455.51000125599</c:v>
                </c:pt>
                <c:pt idx="189">
                  <c:v>89150.102399586</c:v>
                </c:pt>
                <c:pt idx="190">
                  <c:v>88849.79341623002</c:v>
                </c:pt>
                <c:pt idx="191">
                  <c:v>88558.180000426</c:v>
                </c:pt>
                <c:pt idx="192">
                  <c:v>88267.20607582397</c:v>
                </c:pt>
                <c:pt idx="193">
                  <c:v>87972.615935199</c:v>
                </c:pt>
                <c:pt idx="194">
                  <c:v>87670.90746991201</c:v>
                </c:pt>
                <c:pt idx="195">
                  <c:v>87364.87934132</c:v>
                </c:pt>
                <c:pt idx="196">
                  <c:v>87061.65390313201</c:v>
                </c:pt>
                <c:pt idx="197">
                  <c:v>86759.422748636</c:v>
                </c:pt>
                <c:pt idx="198">
                  <c:v>86465.432537644</c:v>
                </c:pt>
                <c:pt idx="199">
                  <c:v>86174.59880159098</c:v>
                </c:pt>
                <c:pt idx="200">
                  <c:v>85880.00507120001</c:v>
                </c:pt>
                <c:pt idx="201">
                  <c:v>85580.88930327201</c:v>
                </c:pt>
                <c:pt idx="202">
                  <c:v>85289.30813071201</c:v>
                </c:pt>
                <c:pt idx="203">
                  <c:v>84988.573130661</c:v>
                </c:pt>
                <c:pt idx="204">
                  <c:v>84699.504682728</c:v>
                </c:pt>
                <c:pt idx="205">
                  <c:v>84408.66115486503</c:v>
                </c:pt>
                <c:pt idx="206">
                  <c:v>84122.84440267601</c:v>
                </c:pt>
                <c:pt idx="207">
                  <c:v>83838.63481279002</c:v>
                </c:pt>
                <c:pt idx="208">
                  <c:v>83554.80409267201</c:v>
                </c:pt>
                <c:pt idx="209">
                  <c:v>83273.43074720599</c:v>
                </c:pt>
                <c:pt idx="210">
                  <c:v>82991.93231045999</c:v>
                </c:pt>
                <c:pt idx="211">
                  <c:v>82711.9270233</c:v>
                </c:pt>
                <c:pt idx="212">
                  <c:v>82429.36378316401</c:v>
                </c:pt>
                <c:pt idx="213">
                  <c:v>82150.104625976</c:v>
                </c:pt>
                <c:pt idx="214">
                  <c:v>81869.640120066</c:v>
                </c:pt>
                <c:pt idx="215">
                  <c:v>81589.28019700998</c:v>
                </c:pt>
                <c:pt idx="216">
                  <c:v>81310.76077409601</c:v>
                </c:pt>
                <c:pt idx="217">
                  <c:v>81036.14963634</c:v>
                </c:pt>
                <c:pt idx="218">
                  <c:v>80758.04925877001</c:v>
                </c:pt>
                <c:pt idx="219">
                  <c:v>80480.645658127</c:v>
                </c:pt>
                <c:pt idx="220">
                  <c:v>80211.09261125998</c:v>
                </c:pt>
                <c:pt idx="221">
                  <c:v>79933.881753558</c:v>
                </c:pt>
                <c:pt idx="222">
                  <c:v>79667.36496011802</c:v>
                </c:pt>
                <c:pt idx="223">
                  <c:v>79393.086722607</c:v>
                </c:pt>
                <c:pt idx="224">
                  <c:v>79122.55353307197</c:v>
                </c:pt>
                <c:pt idx="225">
                  <c:v>78851.36259579999</c:v>
                </c:pt>
                <c:pt idx="226">
                  <c:v>78590.37016917002</c:v>
                </c:pt>
                <c:pt idx="227">
                  <c:v>78328.586414416</c:v>
                </c:pt>
                <c:pt idx="228">
                  <c:v>78066.245317644</c:v>
                </c:pt>
                <c:pt idx="229">
                  <c:v>77797.857532206</c:v>
                </c:pt>
                <c:pt idx="230">
                  <c:v>77529.20037939999</c:v>
                </c:pt>
                <c:pt idx="231">
                  <c:v>77263.639516946</c:v>
                </c:pt>
                <c:pt idx="232">
                  <c:v>76992.549320448</c:v>
                </c:pt>
                <c:pt idx="233">
                  <c:v>76738.806098851</c:v>
                </c:pt>
                <c:pt idx="234">
                  <c:v>76478.99736762198</c:v>
                </c:pt>
                <c:pt idx="235">
                  <c:v>76226.418364455</c:v>
                </c:pt>
                <c:pt idx="236">
                  <c:v>75966.06183604001</c:v>
                </c:pt>
                <c:pt idx="237">
                  <c:v>75706.100480822</c:v>
                </c:pt>
                <c:pt idx="238">
                  <c:v>75444.145407318</c:v>
                </c:pt>
                <c:pt idx="239">
                  <c:v>75190.04323132196</c:v>
                </c:pt>
                <c:pt idx="240">
                  <c:v>74937.69684363999</c:v>
                </c:pt>
                <c:pt idx="241">
                  <c:v>74683.225036629</c:v>
                </c:pt>
                <c:pt idx="242">
                  <c:v>74420.130189482</c:v>
                </c:pt>
                <c:pt idx="243">
                  <c:v>74166.458902681</c:v>
                </c:pt>
                <c:pt idx="244">
                  <c:v>73914.394252608</c:v>
                </c:pt>
                <c:pt idx="245">
                  <c:v>73668.28134035</c:v>
                </c:pt>
                <c:pt idx="246">
                  <c:v>73412.181946636</c:v>
                </c:pt>
                <c:pt idx="247">
                  <c:v>73158.36984193201</c:v>
                </c:pt>
                <c:pt idx="248">
                  <c:v>72910.263865488</c:v>
                </c:pt>
                <c:pt idx="249">
                  <c:v>72662.719786722</c:v>
                </c:pt>
                <c:pt idx="250">
                  <c:v>72409.81429949998</c:v>
                </c:pt>
                <c:pt idx="251">
                  <c:v>72158.661403626</c:v>
                </c:pt>
                <c:pt idx="252">
                  <c:v>71912.172728792</c:v>
                </c:pt>
                <c:pt idx="253">
                  <c:v>71666.646393996</c:v>
                </c:pt>
                <c:pt idx="254">
                  <c:v>71422.232496348</c:v>
                </c:pt>
                <c:pt idx="255">
                  <c:v>71180.904793505</c:v>
                </c:pt>
                <c:pt idx="256">
                  <c:v>70938.98811194402</c:v>
                </c:pt>
                <c:pt idx="257">
                  <c:v>70696.99594302598</c:v>
                </c:pt>
                <c:pt idx="258">
                  <c:v>70445.383318142</c:v>
                </c:pt>
                <c:pt idx="259">
                  <c:v>70202.20252449298</c:v>
                </c:pt>
                <c:pt idx="260">
                  <c:v>69961.22689665998</c:v>
                </c:pt>
                <c:pt idx="261">
                  <c:v>69724.65978066503</c:v>
                </c:pt>
                <c:pt idx="262">
                  <c:v>69486.219169974</c:v>
                </c:pt>
                <c:pt idx="263">
                  <c:v>69243.04852600298</c:v>
                </c:pt>
                <c:pt idx="264">
                  <c:v>69004.556640032</c:v>
                </c:pt>
                <c:pt idx="265">
                  <c:v>68766.87615861</c:v>
                </c:pt>
                <c:pt idx="266">
                  <c:v>68530.964392468</c:v>
                </c:pt>
                <c:pt idx="267">
                  <c:v>68293.685897752</c:v>
                </c:pt>
                <c:pt idx="268">
                  <c:v>68054.42617318798</c:v>
                </c:pt>
                <c:pt idx="269">
                  <c:v>67818.830948354</c:v>
                </c:pt>
                <c:pt idx="270">
                  <c:v>67587.46621387999</c:v>
                </c:pt>
                <c:pt idx="271">
                  <c:v>67355.42047751698</c:v>
                </c:pt>
                <c:pt idx="272">
                  <c:v>67120.670185296</c:v>
                </c:pt>
                <c:pt idx="273">
                  <c:v>66888.90029697199</c:v>
                </c:pt>
                <c:pt idx="274">
                  <c:v>66656.343659136</c:v>
                </c:pt>
                <c:pt idx="275">
                  <c:v>66420.074525325</c:v>
                </c:pt>
                <c:pt idx="276">
                  <c:v>66192.11620370799</c:v>
                </c:pt>
                <c:pt idx="277">
                  <c:v>65967.65483092201</c:v>
                </c:pt>
                <c:pt idx="278">
                  <c:v>65739.739771744</c:v>
                </c:pt>
                <c:pt idx="279">
                  <c:v>65515.580232676</c:v>
                </c:pt>
                <c:pt idx="280">
                  <c:v>65291.64614568</c:v>
                </c:pt>
                <c:pt idx="281">
                  <c:v>65065.03257978</c:v>
                </c:pt>
                <c:pt idx="282">
                  <c:v>64842.12660813</c:v>
                </c:pt>
                <c:pt idx="283">
                  <c:v>64614.56102474099</c:v>
                </c:pt>
                <c:pt idx="284">
                  <c:v>64391.308024052</c:v>
                </c:pt>
                <c:pt idx="285">
                  <c:v>64170.884758695</c:v>
                </c:pt>
                <c:pt idx="286">
                  <c:v>63947.07694216799</c:v>
                </c:pt>
                <c:pt idx="287">
                  <c:v>63727.04792291999</c:v>
                </c:pt>
                <c:pt idx="288">
                  <c:v>63501.575834408</c:v>
                </c:pt>
                <c:pt idx="289">
                  <c:v>63282.66341185799</c:v>
                </c:pt>
                <c:pt idx="290">
                  <c:v>63063.46040833</c:v>
                </c:pt>
                <c:pt idx="291">
                  <c:v>62840.790453094</c:v>
                </c:pt>
                <c:pt idx="292">
                  <c:v>62622.898521828</c:v>
                </c:pt>
                <c:pt idx="293">
                  <c:v>62405.588224938</c:v>
                </c:pt>
                <c:pt idx="294">
                  <c:v>62188.104447268</c:v>
                </c:pt>
                <c:pt idx="295">
                  <c:v>61974.87733815</c:v>
                </c:pt>
                <c:pt idx="296">
                  <c:v>61765.432943104</c:v>
                </c:pt>
                <c:pt idx="297">
                  <c:v>61549.3434567</c:v>
                </c:pt>
                <c:pt idx="298">
                  <c:v>61334.85826845</c:v>
                </c:pt>
                <c:pt idx="299">
                  <c:v>61122.28514108899</c:v>
                </c:pt>
                <c:pt idx="300">
                  <c:v>60907.5982123</c:v>
                </c:pt>
                <c:pt idx="301">
                  <c:v>60695.20743343198</c:v>
                </c:pt>
                <c:pt idx="302">
                  <c:v>60484.520637544</c:v>
                </c:pt>
                <c:pt idx="303">
                  <c:v>60279.286843129</c:v>
                </c:pt>
                <c:pt idx="304">
                  <c:v>60066.12924515999</c:v>
                </c:pt>
                <c:pt idx="305">
                  <c:v>59851.444340195</c:v>
                </c:pt>
                <c:pt idx="306">
                  <c:v>59635.891204486</c:v>
                </c:pt>
                <c:pt idx="307">
                  <c:v>59426.65212353098</c:v>
                </c:pt>
                <c:pt idx="308">
                  <c:v>59213.882914396</c:v>
                </c:pt>
                <c:pt idx="309">
                  <c:v>59005.20378641599</c:v>
                </c:pt>
                <c:pt idx="310">
                  <c:v>58799.37292017</c:v>
                </c:pt>
                <c:pt idx="311">
                  <c:v>58588.369511646</c:v>
                </c:pt>
                <c:pt idx="312">
                  <c:v>58382.980636992</c:v>
                </c:pt>
                <c:pt idx="313">
                  <c:v>58182.257641572</c:v>
                </c:pt>
                <c:pt idx="314">
                  <c:v>57979.373796344</c:v>
                </c:pt>
                <c:pt idx="315">
                  <c:v>57777.88306675001</c:v>
                </c:pt>
                <c:pt idx="316">
                  <c:v>57574.78356927601</c:v>
                </c:pt>
                <c:pt idx="317">
                  <c:v>57377.33410227901</c:v>
                </c:pt>
                <c:pt idx="318">
                  <c:v>57172.91530302</c:v>
                </c:pt>
                <c:pt idx="319">
                  <c:v>56973.03905293801</c:v>
                </c:pt>
                <c:pt idx="320">
                  <c:v>56776.43011356</c:v>
                </c:pt>
                <c:pt idx="321">
                  <c:v>56576.48763949002</c:v>
                </c:pt>
                <c:pt idx="322">
                  <c:v>56376.64697073601</c:v>
                </c:pt>
                <c:pt idx="323">
                  <c:v>56176.59482446501</c:v>
                </c:pt>
                <c:pt idx="324">
                  <c:v>55978.65073132801</c:v>
                </c:pt>
                <c:pt idx="325">
                  <c:v>55779.72318922499</c:v>
                </c:pt>
                <c:pt idx="326">
                  <c:v>55583.977994594</c:v>
                </c:pt>
                <c:pt idx="327">
                  <c:v>55389.76790813499</c:v>
                </c:pt>
                <c:pt idx="328">
                  <c:v>55192.86482304</c:v>
                </c:pt>
                <c:pt idx="329">
                  <c:v>54996.751570398</c:v>
                </c:pt>
                <c:pt idx="330">
                  <c:v>54804.90229746</c:v>
                </c:pt>
                <c:pt idx="331">
                  <c:v>54608.423453403</c:v>
                </c:pt>
                <c:pt idx="332">
                  <c:v>54412.19706309999</c:v>
                </c:pt>
                <c:pt idx="333">
                  <c:v>54220.95362568201</c:v>
                </c:pt>
                <c:pt idx="334">
                  <c:v>54030.112274862</c:v>
                </c:pt>
                <c:pt idx="335">
                  <c:v>53838.341777255</c:v>
                </c:pt>
                <c:pt idx="336">
                  <c:v>53646.96917526401</c:v>
                </c:pt>
                <c:pt idx="337">
                  <c:v>53456.093625285</c:v>
                </c:pt>
                <c:pt idx="338">
                  <c:v>53267.35387636</c:v>
                </c:pt>
                <c:pt idx="339">
                  <c:v>53076.600310549</c:v>
                </c:pt>
                <c:pt idx="340">
                  <c:v>52885.80356004001</c:v>
                </c:pt>
                <c:pt idx="341">
                  <c:v>52696.099209411</c:v>
                </c:pt>
                <c:pt idx="342">
                  <c:v>52512.308163364</c:v>
                </c:pt>
                <c:pt idx="343">
                  <c:v>52321.944756564</c:v>
                </c:pt>
                <c:pt idx="344">
                  <c:v>52138.44822670401</c:v>
                </c:pt>
                <c:pt idx="345">
                  <c:v>51952.422374555</c:v>
                </c:pt>
                <c:pt idx="346">
                  <c:v>51775.168377096</c:v>
                </c:pt>
                <c:pt idx="347">
                  <c:v>51586.709163595</c:v>
                </c:pt>
                <c:pt idx="348">
                  <c:v>51400.71616708799</c:v>
                </c:pt>
                <c:pt idx="349">
                  <c:v>51215.726645811</c:v>
                </c:pt>
                <c:pt idx="350">
                  <c:v>51033.0836223</c:v>
                </c:pt>
                <c:pt idx="351">
                  <c:v>50849.724544124</c:v>
                </c:pt>
                <c:pt idx="352">
                  <c:v>50669.776052856</c:v>
                </c:pt>
                <c:pt idx="353">
                  <c:v>50484.85086842301</c:v>
                </c:pt>
                <c:pt idx="354">
                  <c:v>50304.013395296</c:v>
                </c:pt>
                <c:pt idx="355">
                  <c:v>50125.18826997001</c:v>
                </c:pt>
                <c:pt idx="356">
                  <c:v>49944.771985304</c:v>
                </c:pt>
                <c:pt idx="357">
                  <c:v>49766.464065251</c:v>
                </c:pt>
                <c:pt idx="358">
                  <c:v>49586.13631611</c:v>
                </c:pt>
                <c:pt idx="359">
                  <c:v>49407.456281027</c:v>
                </c:pt>
                <c:pt idx="360">
                  <c:v>49229.57504704001</c:v>
                </c:pt>
                <c:pt idx="361">
                  <c:v>49050.478155852</c:v>
                </c:pt>
                <c:pt idx="362">
                  <c:v>48877.35541810001</c:v>
                </c:pt>
                <c:pt idx="363">
                  <c:v>48699.92286486599</c:v>
                </c:pt>
                <c:pt idx="364">
                  <c:v>48523.57055418</c:v>
                </c:pt>
                <c:pt idx="365">
                  <c:v>48348.22101164499</c:v>
                </c:pt>
                <c:pt idx="366">
                  <c:v>48172.324271216</c:v>
                </c:pt>
                <c:pt idx="367">
                  <c:v>47998.556062905</c:v>
                </c:pt>
                <c:pt idx="368">
                  <c:v>47824.01025676</c:v>
                </c:pt>
                <c:pt idx="369">
                  <c:v>47651.314641483</c:v>
                </c:pt>
                <c:pt idx="370">
                  <c:v>47481.35720769</c:v>
                </c:pt>
                <c:pt idx="371">
                  <c:v>47310.65133384201</c:v>
                </c:pt>
                <c:pt idx="372">
                  <c:v>47137.65299914</c:v>
                </c:pt>
                <c:pt idx="373">
                  <c:v>46969.41460599301</c:v>
                </c:pt>
                <c:pt idx="374">
                  <c:v>46795.964930088</c:v>
                </c:pt>
                <c:pt idx="375">
                  <c:v>46625.420213125</c:v>
                </c:pt>
                <c:pt idx="376">
                  <c:v>46454.130887424</c:v>
                </c:pt>
                <c:pt idx="377">
                  <c:v>46286.983778469</c:v>
                </c:pt>
                <c:pt idx="378">
                  <c:v>46115.755275544</c:v>
                </c:pt>
                <c:pt idx="379">
                  <c:v>45946.747644048</c:v>
                </c:pt>
                <c:pt idx="380">
                  <c:v>45775.4590937</c:v>
                </c:pt>
                <c:pt idx="381">
                  <c:v>45607.506431863</c:v>
                </c:pt>
                <c:pt idx="382">
                  <c:v>45439.657523796</c:v>
                </c:pt>
                <c:pt idx="383">
                  <c:v>45273.573679218</c:v>
                </c:pt>
                <c:pt idx="384">
                  <c:v>45104.374154224</c:v>
                </c:pt>
                <c:pt idx="385">
                  <c:v>44937.41003592</c:v>
                </c:pt>
                <c:pt idx="386">
                  <c:v>44772.89572331199</c:v>
                </c:pt>
                <c:pt idx="387">
                  <c:v>44607.19680462099</c:v>
                </c:pt>
                <c:pt idx="388">
                  <c:v>44438.07193074</c:v>
                </c:pt>
                <c:pt idx="389">
                  <c:v>44277.208224418</c:v>
                </c:pt>
                <c:pt idx="390">
                  <c:v>44113.1377364</c:v>
                </c:pt>
                <c:pt idx="391">
                  <c:v>43947.513353898</c:v>
                </c:pt>
                <c:pt idx="392">
                  <c:v>43781.22652608</c:v>
                </c:pt>
                <c:pt idx="393">
                  <c:v>43617.489777887</c:v>
                </c:pt>
                <c:pt idx="394">
                  <c:v>43458.30643473</c:v>
                </c:pt>
                <c:pt idx="395">
                  <c:v>43299.13815337001</c:v>
                </c:pt>
                <c:pt idx="396">
                  <c:v>43139.93490957601</c:v>
                </c:pt>
                <c:pt idx="397">
                  <c:v>42979.401337752</c:v>
                </c:pt>
                <c:pt idx="398">
                  <c:v>42821.50211021199</c:v>
                </c:pt>
                <c:pt idx="399">
                  <c:v>42661.29744578298</c:v>
                </c:pt>
                <c:pt idx="400">
                  <c:v>42503.8299156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096-4140-B3D9-827285BC27FB}"/>
            </c:ext>
          </c:extLst>
        </c:ser>
        <c:ser>
          <c:idx val="1"/>
          <c:order val="1"/>
          <c:tx>
            <c:strRef>
              <c:f>'[residualCurve.xlsx]whole_0.01 (2)'!$D$2</c:f>
              <c:strCache>
                <c:ptCount val="1"/>
                <c:pt idx="0">
                  <c:v>Gambling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'[residualCurve.xlsx]whole_0.01 (2)'!$O$4:$O$403</c:f>
              <c:numCache>
                <c:formatCode>General</c:formatCode>
                <c:ptCount val="400"/>
                <c:pt idx="0">
                  <c:v>199518.995969316</c:v>
                </c:pt>
                <c:pt idx="1">
                  <c:v>194986.939687844</c:v>
                </c:pt>
                <c:pt idx="2">
                  <c:v>191766.665824255</c:v>
                </c:pt>
                <c:pt idx="3">
                  <c:v>189379.220562276</c:v>
                </c:pt>
                <c:pt idx="4">
                  <c:v>187194.257100205</c:v>
                </c:pt>
                <c:pt idx="5">
                  <c:v>185399.996459244</c:v>
                </c:pt>
                <c:pt idx="6">
                  <c:v>183579.440883582</c:v>
                </c:pt>
                <c:pt idx="7">
                  <c:v>181603.606991328</c:v>
                </c:pt>
                <c:pt idx="8">
                  <c:v>179794.11323744</c:v>
                </c:pt>
                <c:pt idx="9">
                  <c:v>178590.35371518</c:v>
                </c:pt>
                <c:pt idx="10">
                  <c:v>177043.623202378</c:v>
                </c:pt>
                <c:pt idx="11">
                  <c:v>175293.062875008</c:v>
                </c:pt>
                <c:pt idx="12">
                  <c:v>174169.782853605</c:v>
                </c:pt>
                <c:pt idx="13">
                  <c:v>172982.852309996</c:v>
                </c:pt>
                <c:pt idx="14">
                  <c:v>171792.88263544</c:v>
                </c:pt>
                <c:pt idx="15">
                  <c:v>170739.571329648</c:v>
                </c:pt>
                <c:pt idx="16">
                  <c:v>169552.06524856</c:v>
                </c:pt>
                <c:pt idx="17">
                  <c:v>168588.661833328</c:v>
                </c:pt>
                <c:pt idx="18">
                  <c:v>167476.645170108</c:v>
                </c:pt>
                <c:pt idx="19">
                  <c:v>166689.59273386</c:v>
                </c:pt>
                <c:pt idx="20">
                  <c:v>165698.162906056</c:v>
                </c:pt>
                <c:pt idx="21">
                  <c:v>164966.167147494</c:v>
                </c:pt>
                <c:pt idx="22">
                  <c:v>164035.936940847</c:v>
                </c:pt>
                <c:pt idx="23">
                  <c:v>163290.41960792</c:v>
                </c:pt>
                <c:pt idx="24">
                  <c:v>162532.63037895</c:v>
                </c:pt>
                <c:pt idx="25">
                  <c:v>161838.059540662</c:v>
                </c:pt>
                <c:pt idx="26">
                  <c:v>160999.438203149</c:v>
                </c:pt>
                <c:pt idx="27">
                  <c:v>160206.049775808</c:v>
                </c:pt>
                <c:pt idx="28">
                  <c:v>159417.189104861</c:v>
                </c:pt>
                <c:pt idx="29">
                  <c:v>158726.09522452</c:v>
                </c:pt>
                <c:pt idx="30">
                  <c:v>158102.998802244</c:v>
                </c:pt>
                <c:pt idx="31">
                  <c:v>157493.047774392</c:v>
                </c:pt>
                <c:pt idx="32">
                  <c:v>156864.021722386</c:v>
                </c:pt>
                <c:pt idx="33">
                  <c:v>156215.427759678</c:v>
                </c:pt>
                <c:pt idx="34">
                  <c:v>155632.07747423</c:v>
                </c:pt>
                <c:pt idx="35">
                  <c:v>155007.117178512</c:v>
                </c:pt>
                <c:pt idx="36">
                  <c:v>154379.629988676</c:v>
                </c:pt>
                <c:pt idx="37">
                  <c:v>153839.06421273</c:v>
                </c:pt>
                <c:pt idx="38">
                  <c:v>153290.881297902</c:v>
                </c:pt>
                <c:pt idx="39">
                  <c:v>152713.1912928</c:v>
                </c:pt>
                <c:pt idx="40">
                  <c:v>152192.83294782</c:v>
                </c:pt>
                <c:pt idx="41">
                  <c:v>151678.907259012</c:v>
                </c:pt>
                <c:pt idx="42">
                  <c:v>151129.93121853</c:v>
                </c:pt>
                <c:pt idx="43">
                  <c:v>150617.723618468</c:v>
                </c:pt>
                <c:pt idx="44">
                  <c:v>150096.472298655</c:v>
                </c:pt>
                <c:pt idx="45">
                  <c:v>149623.949346912</c:v>
                </c:pt>
                <c:pt idx="46">
                  <c:v>149169.367024495</c:v>
                </c:pt>
                <c:pt idx="47">
                  <c:v>148699.533462312</c:v>
                </c:pt>
                <c:pt idx="48">
                  <c:v>148197.500051037</c:v>
                </c:pt>
                <c:pt idx="49">
                  <c:v>147646.6019796</c:v>
                </c:pt>
                <c:pt idx="50">
                  <c:v>147191.107076754</c:v>
                </c:pt>
                <c:pt idx="51">
                  <c:v>146761.884818076</c:v>
                </c:pt>
                <c:pt idx="52">
                  <c:v>146296.310515846</c:v>
                </c:pt>
                <c:pt idx="53">
                  <c:v>145868.752340322</c:v>
                </c:pt>
                <c:pt idx="54">
                  <c:v>145433.392134975</c:v>
                </c:pt>
                <c:pt idx="55">
                  <c:v>144951.265463568</c:v>
                </c:pt>
                <c:pt idx="56">
                  <c:v>144511.365981319</c:v>
                </c:pt>
                <c:pt idx="57">
                  <c:v>144077.319758262</c:v>
                </c:pt>
                <c:pt idx="58">
                  <c:v>143663.575939421</c:v>
                </c:pt>
                <c:pt idx="59">
                  <c:v>143208.31680706</c:v>
                </c:pt>
                <c:pt idx="60">
                  <c:v>142795.671011595</c:v>
                </c:pt>
                <c:pt idx="61">
                  <c:v>142364.833614836</c:v>
                </c:pt>
                <c:pt idx="62">
                  <c:v>141933.635765585</c:v>
                </c:pt>
                <c:pt idx="63">
                  <c:v>141513.96698244</c:v>
                </c:pt>
                <c:pt idx="64">
                  <c:v>141113.6209032</c:v>
                </c:pt>
                <c:pt idx="65">
                  <c:v>140709.312670284</c:v>
                </c:pt>
                <c:pt idx="66">
                  <c:v>140289.835094295</c:v>
                </c:pt>
                <c:pt idx="67">
                  <c:v>139879.812296252</c:v>
                </c:pt>
                <c:pt idx="68">
                  <c:v>139467.51209251</c:v>
                </c:pt>
                <c:pt idx="69">
                  <c:v>139064.74677912</c:v>
                </c:pt>
                <c:pt idx="70">
                  <c:v>138665.745936266</c:v>
                </c:pt>
                <c:pt idx="71">
                  <c:v>138285.059320832</c:v>
                </c:pt>
                <c:pt idx="72">
                  <c:v>137920.859916039</c:v>
                </c:pt>
                <c:pt idx="73">
                  <c:v>137521.265593404</c:v>
                </c:pt>
                <c:pt idx="74">
                  <c:v>137102.009365275</c:v>
                </c:pt>
                <c:pt idx="75">
                  <c:v>136711.863799896</c:v>
                </c:pt>
                <c:pt idx="76">
                  <c:v>136318.563075162</c:v>
                </c:pt>
                <c:pt idx="77">
                  <c:v>135937.42600043</c:v>
                </c:pt>
                <c:pt idx="78">
                  <c:v>135551.093835042</c:v>
                </c:pt>
                <c:pt idx="79">
                  <c:v>135184.08422252</c:v>
                </c:pt>
                <c:pt idx="80">
                  <c:v>134812.273797848</c:v>
                </c:pt>
                <c:pt idx="81">
                  <c:v>134443.961045226</c:v>
                </c:pt>
                <c:pt idx="82">
                  <c:v>134074.223594997</c:v>
                </c:pt>
                <c:pt idx="83">
                  <c:v>133693.126072232</c:v>
                </c:pt>
                <c:pt idx="84">
                  <c:v>133329.316429545</c:v>
                </c:pt>
                <c:pt idx="85">
                  <c:v>132960.191835256</c:v>
                </c:pt>
                <c:pt idx="86">
                  <c:v>132597.024313732</c:v>
                </c:pt>
                <c:pt idx="87">
                  <c:v>132239.324099472</c:v>
                </c:pt>
                <c:pt idx="88">
                  <c:v>131868.687687362</c:v>
                </c:pt>
                <c:pt idx="89">
                  <c:v>131504.72178389</c:v>
                </c:pt>
                <c:pt idx="90">
                  <c:v>131133.000813003</c:v>
                </c:pt>
                <c:pt idx="91">
                  <c:v>130767.545685492</c:v>
                </c:pt>
                <c:pt idx="92">
                  <c:v>130408.306828561</c:v>
                </c:pt>
                <c:pt idx="93">
                  <c:v>130050.31938981</c:v>
                </c:pt>
                <c:pt idx="94">
                  <c:v>129685.861384035</c:v>
                </c:pt>
                <c:pt idx="95">
                  <c:v>129336.931316008</c:v>
                </c:pt>
                <c:pt idx="96">
                  <c:v>128991.529912245</c:v>
                </c:pt>
                <c:pt idx="97">
                  <c:v>128637.692810946</c:v>
                </c:pt>
                <c:pt idx="98">
                  <c:v>128288.259508681</c:v>
                </c:pt>
                <c:pt idx="99">
                  <c:v>127925.6029173</c:v>
                </c:pt>
                <c:pt idx="100">
                  <c:v>127578.510485627</c:v>
                </c:pt>
                <c:pt idx="101">
                  <c:v>127226.916175852</c:v>
                </c:pt>
                <c:pt idx="102">
                  <c:v>126882.70640838</c:v>
                </c:pt>
                <c:pt idx="103">
                  <c:v>126532.519288448</c:v>
                </c:pt>
                <c:pt idx="104">
                  <c:v>126190.14067805</c:v>
                </c:pt>
                <c:pt idx="105">
                  <c:v>125839.713266298</c:v>
                </c:pt>
                <c:pt idx="106">
                  <c:v>125501.007889129</c:v>
                </c:pt>
                <c:pt idx="107">
                  <c:v>125142.117450448</c:v>
                </c:pt>
                <c:pt idx="108">
                  <c:v>124797.359609406</c:v>
                </c:pt>
                <c:pt idx="109">
                  <c:v>124457.17644099</c:v>
                </c:pt>
                <c:pt idx="110">
                  <c:v>124112.587116595</c:v>
                </c:pt>
                <c:pt idx="111">
                  <c:v>123766.905464184</c:v>
                </c:pt>
                <c:pt idx="112">
                  <c:v>123432.990570103</c:v>
                </c:pt>
                <c:pt idx="113">
                  <c:v>123099.493150644</c:v>
                </c:pt>
                <c:pt idx="114">
                  <c:v>122761.729874295</c:v>
                </c:pt>
                <c:pt idx="115">
                  <c:v>122417.967089132</c:v>
                </c:pt>
                <c:pt idx="116">
                  <c:v>122080.62582637</c:v>
                </c:pt>
                <c:pt idx="117">
                  <c:v>121745.442314538</c:v>
                </c:pt>
                <c:pt idx="118">
                  <c:v>121411.845162881</c:v>
                </c:pt>
                <c:pt idx="119">
                  <c:v>121071.37872192</c:v>
                </c:pt>
                <c:pt idx="120">
                  <c:v>120736.27510776</c:v>
                </c:pt>
                <c:pt idx="121">
                  <c:v>120398.018292806</c:v>
                </c:pt>
                <c:pt idx="122">
                  <c:v>120069.420714804</c:v>
                </c:pt>
                <c:pt idx="123">
                  <c:v>119736.932267364</c:v>
                </c:pt>
                <c:pt idx="124">
                  <c:v>119411.994204125</c:v>
                </c:pt>
                <c:pt idx="125">
                  <c:v>119084.56288909</c:v>
                </c:pt>
                <c:pt idx="126">
                  <c:v>118752.564475746</c:v>
                </c:pt>
                <c:pt idx="127">
                  <c:v>118417.04435724</c:v>
                </c:pt>
                <c:pt idx="128">
                  <c:v>118096.942919566</c:v>
                </c:pt>
                <c:pt idx="129">
                  <c:v>117773.32775004</c:v>
                </c:pt>
                <c:pt idx="130">
                  <c:v>117442.968924358</c:v>
                </c:pt>
                <c:pt idx="131">
                  <c:v>117115.892009424</c:v>
                </c:pt>
                <c:pt idx="132">
                  <c:v>116795.157404172</c:v>
                </c:pt>
                <c:pt idx="133">
                  <c:v>116476.448706132</c:v>
                </c:pt>
                <c:pt idx="134">
                  <c:v>116154.311003955</c:v>
                </c:pt>
                <c:pt idx="135">
                  <c:v>115833.946401216</c:v>
                </c:pt>
                <c:pt idx="136">
                  <c:v>115514.728552885</c:v>
                </c:pt>
                <c:pt idx="137">
                  <c:v>115191.565352142</c:v>
                </c:pt>
                <c:pt idx="138">
                  <c:v>114872.447141655</c:v>
                </c:pt>
                <c:pt idx="139">
                  <c:v>114553.98147698</c:v>
                </c:pt>
                <c:pt idx="140">
                  <c:v>114239.702947043</c:v>
                </c:pt>
                <c:pt idx="141">
                  <c:v>113922.18027333</c:v>
                </c:pt>
                <c:pt idx="142">
                  <c:v>113605.470245297</c:v>
                </c:pt>
                <c:pt idx="143">
                  <c:v>113302.49226616</c:v>
                </c:pt>
                <c:pt idx="144">
                  <c:v>112989.887136045</c:v>
                </c:pt>
                <c:pt idx="145">
                  <c:v>112677.56466015</c:v>
                </c:pt>
                <c:pt idx="146">
                  <c:v>112357.288588897</c:v>
                </c:pt>
                <c:pt idx="147">
                  <c:v>112044.48399264</c:v>
                </c:pt>
                <c:pt idx="148">
                  <c:v>111736.885753512</c:v>
                </c:pt>
                <c:pt idx="149">
                  <c:v>111425.18728805</c:v>
                </c:pt>
                <c:pt idx="150">
                  <c:v>111120.951617655</c:v>
                </c:pt>
                <c:pt idx="151">
                  <c:v>110815.986308176</c:v>
                </c:pt>
                <c:pt idx="152">
                  <c:v>110502.177298821</c:v>
                </c:pt>
                <c:pt idx="153">
                  <c:v>110199.431646774</c:v>
                </c:pt>
                <c:pt idx="154">
                  <c:v>109887.57817076</c:v>
                </c:pt>
                <c:pt idx="155">
                  <c:v>109581.28791636</c:v>
                </c:pt>
                <c:pt idx="156">
                  <c:v>109273.461219351</c:v>
                </c:pt>
                <c:pt idx="157">
                  <c:v>108973.524454098</c:v>
                </c:pt>
                <c:pt idx="158">
                  <c:v>108667.543537213</c:v>
                </c:pt>
                <c:pt idx="159">
                  <c:v>108362.47782864</c:v>
                </c:pt>
                <c:pt idx="160">
                  <c:v>108053.196170915</c:v>
                </c:pt>
                <c:pt idx="161">
                  <c:v>107752.436530836</c:v>
                </c:pt>
                <c:pt idx="162">
                  <c:v>107451.013394493</c:v>
                </c:pt>
                <c:pt idx="163">
                  <c:v>107151.9292503</c:v>
                </c:pt>
                <c:pt idx="164">
                  <c:v>106855.014509595</c:v>
                </c:pt>
                <c:pt idx="165">
                  <c:v>106558.066713222</c:v>
                </c:pt>
                <c:pt idx="166">
                  <c:v>106256.851480675</c:v>
                </c:pt>
                <c:pt idx="167">
                  <c:v>105954.941216384</c:v>
                </c:pt>
                <c:pt idx="168">
                  <c:v>105661.931521194</c:v>
                </c:pt>
                <c:pt idx="169">
                  <c:v>105362.5252699</c:v>
                </c:pt>
                <c:pt idx="170">
                  <c:v>105071.426037967</c:v>
                </c:pt>
                <c:pt idx="171">
                  <c:v>104776.310148984</c:v>
                </c:pt>
                <c:pt idx="172">
                  <c:v>104481.58852947</c:v>
                </c:pt>
                <c:pt idx="173">
                  <c:v>104191.695944154</c:v>
                </c:pt>
                <c:pt idx="174">
                  <c:v>103897.21530705</c:v>
                </c:pt>
                <c:pt idx="175">
                  <c:v>103603.900981784</c:v>
                </c:pt>
                <c:pt idx="176">
                  <c:v>103313.997720464</c:v>
                </c:pt>
                <c:pt idx="177">
                  <c:v>103024.601309166</c:v>
                </c:pt>
                <c:pt idx="178">
                  <c:v>102734.650852817</c:v>
                </c:pt>
                <c:pt idx="179">
                  <c:v>102446.94855922</c:v>
                </c:pt>
                <c:pt idx="180">
                  <c:v>102157.924433292</c:v>
                </c:pt>
                <c:pt idx="181">
                  <c:v>101870.728544552</c:v>
                </c:pt>
                <c:pt idx="182">
                  <c:v>101577.891519409</c:v>
                </c:pt>
                <c:pt idx="183">
                  <c:v>101290.374860784</c:v>
                </c:pt>
                <c:pt idx="184">
                  <c:v>101009.51079727</c:v>
                </c:pt>
                <c:pt idx="185">
                  <c:v>100721.989303958</c:v>
                </c:pt>
                <c:pt idx="186">
                  <c:v>100434.336349032</c:v>
                </c:pt>
                <c:pt idx="187">
                  <c:v>100155.149372992</c:v>
                </c:pt>
                <c:pt idx="188">
                  <c:v>99869.31434422299</c:v>
                </c:pt>
                <c:pt idx="189">
                  <c:v>99589.80657608999</c:v>
                </c:pt>
                <c:pt idx="190">
                  <c:v>99305.127466456</c:v>
                </c:pt>
                <c:pt idx="191">
                  <c:v>99021.824874872</c:v>
                </c:pt>
                <c:pt idx="192">
                  <c:v>98734.602455007</c:v>
                </c:pt>
                <c:pt idx="193">
                  <c:v>98458.56250222198</c:v>
                </c:pt>
                <c:pt idx="194">
                  <c:v>98181.39646951998</c:v>
                </c:pt>
                <c:pt idx="195">
                  <c:v>97905.54542338803</c:v>
                </c:pt>
                <c:pt idx="196">
                  <c:v>97628.523458202</c:v>
                </c:pt>
                <c:pt idx="197">
                  <c:v>97352.040786644</c:v>
                </c:pt>
                <c:pt idx="198">
                  <c:v>97065.32299131599</c:v>
                </c:pt>
                <c:pt idx="199">
                  <c:v>96786.80565280003</c:v>
                </c:pt>
                <c:pt idx="200">
                  <c:v>96517.091435005</c:v>
                </c:pt>
                <c:pt idx="201">
                  <c:v>96244.589949648</c:v>
                </c:pt>
                <c:pt idx="202">
                  <c:v>95968.28842049</c:v>
                </c:pt>
                <c:pt idx="203">
                  <c:v>95691.03532838803</c:v>
                </c:pt>
                <c:pt idx="204">
                  <c:v>95422.70456082001</c:v>
                </c:pt>
                <c:pt idx="205">
                  <c:v>95150.821965234</c:v>
                </c:pt>
                <c:pt idx="206">
                  <c:v>94879.57661525201</c:v>
                </c:pt>
                <c:pt idx="207">
                  <c:v>94607.87422442402</c:v>
                </c:pt>
                <c:pt idx="208">
                  <c:v>94339.65738929201</c:v>
                </c:pt>
                <c:pt idx="209">
                  <c:v>94070.26870500001</c:v>
                </c:pt>
                <c:pt idx="210">
                  <c:v>93807.146916792</c:v>
                </c:pt>
                <c:pt idx="211">
                  <c:v>93536.49578500398</c:v>
                </c:pt>
                <c:pt idx="212">
                  <c:v>93272.482209553</c:v>
                </c:pt>
                <c:pt idx="213">
                  <c:v>93004.97027726997</c:v>
                </c:pt>
                <c:pt idx="214">
                  <c:v>92739.66443249</c:v>
                </c:pt>
                <c:pt idx="215">
                  <c:v>92476.31773116799</c:v>
                </c:pt>
                <c:pt idx="216">
                  <c:v>92210.43884589899</c:v>
                </c:pt>
                <c:pt idx="217">
                  <c:v>91950.897769936</c:v>
                </c:pt>
                <c:pt idx="218">
                  <c:v>91689.30353556598</c:v>
                </c:pt>
                <c:pt idx="219">
                  <c:v>91430.16457614</c:v>
                </c:pt>
                <c:pt idx="220">
                  <c:v>91169.74503230101</c:v>
                </c:pt>
                <c:pt idx="221">
                  <c:v>90909.643310394</c:v>
                </c:pt>
                <c:pt idx="222">
                  <c:v>90647.43998494802</c:v>
                </c:pt>
                <c:pt idx="223">
                  <c:v>90391.68648476802</c:v>
                </c:pt>
                <c:pt idx="224">
                  <c:v>90136.4842812</c:v>
                </c:pt>
                <c:pt idx="225">
                  <c:v>89876.876016996</c:v>
                </c:pt>
                <c:pt idx="226">
                  <c:v>89621.121406497</c:v>
                </c:pt>
                <c:pt idx="227">
                  <c:v>89368.819412312</c:v>
                </c:pt>
                <c:pt idx="228">
                  <c:v>89110.540962711</c:v>
                </c:pt>
                <c:pt idx="229">
                  <c:v>88855.62475328</c:v>
                </c:pt>
                <c:pt idx="230">
                  <c:v>88599.211668639</c:v>
                </c:pt>
                <c:pt idx="231">
                  <c:v>88344.941728512</c:v>
                </c:pt>
                <c:pt idx="232">
                  <c:v>88086.872229187</c:v>
                </c:pt>
                <c:pt idx="233">
                  <c:v>87832.40648357598</c:v>
                </c:pt>
                <c:pt idx="234">
                  <c:v>87583.16075148</c:v>
                </c:pt>
                <c:pt idx="235">
                  <c:v>87331.813854792</c:v>
                </c:pt>
                <c:pt idx="236">
                  <c:v>87079.409724909</c:v>
                </c:pt>
                <c:pt idx="237">
                  <c:v>86823.59414900998</c:v>
                </c:pt>
                <c:pt idx="238">
                  <c:v>86575.498403232</c:v>
                </c:pt>
                <c:pt idx="239">
                  <c:v>86327.12259884</c:v>
                </c:pt>
                <c:pt idx="240">
                  <c:v>86074.94781233698</c:v>
                </c:pt>
                <c:pt idx="241">
                  <c:v>85833.632182418</c:v>
                </c:pt>
                <c:pt idx="242">
                  <c:v>85589.38966406602</c:v>
                </c:pt>
                <c:pt idx="243">
                  <c:v>85342.94489170799</c:v>
                </c:pt>
                <c:pt idx="244">
                  <c:v>85094.99021555998</c:v>
                </c:pt>
                <c:pt idx="245">
                  <c:v>84849.39124100399</c:v>
                </c:pt>
                <c:pt idx="246">
                  <c:v>84605.524054263</c:v>
                </c:pt>
                <c:pt idx="247">
                  <c:v>84365.46575496002</c:v>
                </c:pt>
                <c:pt idx="248">
                  <c:v>84120.819694434</c:v>
                </c:pt>
                <c:pt idx="249">
                  <c:v>83877.86865225</c:v>
                </c:pt>
                <c:pt idx="250">
                  <c:v>83633.10507165601</c:v>
                </c:pt>
                <c:pt idx="251">
                  <c:v>83392.095648224</c:v>
                </c:pt>
                <c:pt idx="252">
                  <c:v>83149.22202642</c:v>
                </c:pt>
                <c:pt idx="253">
                  <c:v>82903.43999479002</c:v>
                </c:pt>
                <c:pt idx="254">
                  <c:v>82664.29847549999</c:v>
                </c:pt>
                <c:pt idx="255">
                  <c:v>82430.869917768</c:v>
                </c:pt>
                <c:pt idx="256">
                  <c:v>82193.14967337699</c:v>
                </c:pt>
                <c:pt idx="257">
                  <c:v>81950.663597082</c:v>
                </c:pt>
                <c:pt idx="258">
                  <c:v>81716.515250604</c:v>
                </c:pt>
                <c:pt idx="259">
                  <c:v>81481.7527765</c:v>
                </c:pt>
                <c:pt idx="260">
                  <c:v>81249.30528746998</c:v>
                </c:pt>
                <c:pt idx="261">
                  <c:v>81011.09979603</c:v>
                </c:pt>
                <c:pt idx="262">
                  <c:v>80780.70081912598</c:v>
                </c:pt>
                <c:pt idx="263">
                  <c:v>80551.451550528</c:v>
                </c:pt>
                <c:pt idx="264">
                  <c:v>80320.27404576</c:v>
                </c:pt>
                <c:pt idx="265">
                  <c:v>80088.075027826</c:v>
                </c:pt>
                <c:pt idx="266">
                  <c:v>79853.565993375</c:v>
                </c:pt>
                <c:pt idx="267">
                  <c:v>79624.541242884</c:v>
                </c:pt>
                <c:pt idx="268">
                  <c:v>79392.81107746599</c:v>
                </c:pt>
                <c:pt idx="269">
                  <c:v>79157.65794436999</c:v>
                </c:pt>
                <c:pt idx="270">
                  <c:v>78931.427523957</c:v>
                </c:pt>
                <c:pt idx="271">
                  <c:v>78702.21206119999</c:v>
                </c:pt>
                <c:pt idx="272">
                  <c:v>78475.19408904799</c:v>
                </c:pt>
                <c:pt idx="273">
                  <c:v>78244.31628103198</c:v>
                </c:pt>
                <c:pt idx="274">
                  <c:v>78018.44460279998</c:v>
                </c:pt>
                <c:pt idx="275">
                  <c:v>77790.919376312</c:v>
                </c:pt>
                <c:pt idx="276">
                  <c:v>77563.973227683</c:v>
                </c:pt>
                <c:pt idx="277">
                  <c:v>77337.218454996</c:v>
                </c:pt>
                <c:pt idx="278">
                  <c:v>77113.840781005</c:v>
                </c:pt>
                <c:pt idx="279">
                  <c:v>76885.79578991998</c:v>
                </c:pt>
                <c:pt idx="280">
                  <c:v>76660.856392611</c:v>
                </c:pt>
                <c:pt idx="281">
                  <c:v>76438.778034238</c:v>
                </c:pt>
                <c:pt idx="282">
                  <c:v>76214.778548307</c:v>
                </c:pt>
                <c:pt idx="283">
                  <c:v>75993.308897912</c:v>
                </c:pt>
                <c:pt idx="284">
                  <c:v>75768.576462865</c:v>
                </c:pt>
                <c:pt idx="285">
                  <c:v>75546.92727103198</c:v>
                </c:pt>
                <c:pt idx="286">
                  <c:v>75328.193332834</c:v>
                </c:pt>
                <c:pt idx="287">
                  <c:v>75105.46385390399</c:v>
                </c:pt>
                <c:pt idx="288">
                  <c:v>74883.933269631</c:v>
                </c:pt>
                <c:pt idx="289">
                  <c:v>74664.40304479</c:v>
                </c:pt>
                <c:pt idx="290">
                  <c:v>74447.40468410398</c:v>
                </c:pt>
                <c:pt idx="291">
                  <c:v>74235.051511776</c:v>
                </c:pt>
                <c:pt idx="292">
                  <c:v>74018.350710227</c:v>
                </c:pt>
                <c:pt idx="293">
                  <c:v>73796.98705697397</c:v>
                </c:pt>
                <c:pt idx="294">
                  <c:v>73581.045198285</c:v>
                </c:pt>
                <c:pt idx="295">
                  <c:v>73367.13751135998</c:v>
                </c:pt>
                <c:pt idx="296">
                  <c:v>73156.647088516</c:v>
                </c:pt>
                <c:pt idx="297">
                  <c:v>72940.039308396</c:v>
                </c:pt>
                <c:pt idx="298">
                  <c:v>72725.786624145</c:v>
                </c:pt>
                <c:pt idx="299">
                  <c:v>72514.50005309998</c:v>
                </c:pt>
                <c:pt idx="300">
                  <c:v>72300.479339355</c:v>
                </c:pt>
                <c:pt idx="301">
                  <c:v>72091.05642141997</c:v>
                </c:pt>
                <c:pt idx="302">
                  <c:v>71879.36519998</c:v>
                </c:pt>
                <c:pt idx="303">
                  <c:v>71666.74871671201</c:v>
                </c:pt>
                <c:pt idx="304">
                  <c:v>71456.65135316</c:v>
                </c:pt>
                <c:pt idx="305">
                  <c:v>71247.21522515199</c:v>
                </c:pt>
                <c:pt idx="306">
                  <c:v>71035.99059941997</c:v>
                </c:pt>
                <c:pt idx="307">
                  <c:v>70827.58950347599</c:v>
                </c:pt>
                <c:pt idx="308">
                  <c:v>70618.93987512497</c:v>
                </c:pt>
                <c:pt idx="309">
                  <c:v>70413.24618581997</c:v>
                </c:pt>
                <c:pt idx="310">
                  <c:v>70201.29074860201</c:v>
                </c:pt>
                <c:pt idx="311">
                  <c:v>69995.48132159999</c:v>
                </c:pt>
                <c:pt idx="312">
                  <c:v>69788.01453805198</c:v>
                </c:pt>
                <c:pt idx="313">
                  <c:v>69581.31723005399</c:v>
                </c:pt>
                <c:pt idx="314">
                  <c:v>69374.86259120997</c:v>
                </c:pt>
                <c:pt idx="315">
                  <c:v>69167.92966869602</c:v>
                </c:pt>
                <c:pt idx="316">
                  <c:v>68961.74024533998</c:v>
                </c:pt>
                <c:pt idx="317">
                  <c:v>68755.260282434</c:v>
                </c:pt>
                <c:pt idx="318">
                  <c:v>68552.45883593701</c:v>
                </c:pt>
                <c:pt idx="319">
                  <c:v>68353.62956572002</c:v>
                </c:pt>
                <c:pt idx="320">
                  <c:v>68150.763385089</c:v>
                </c:pt>
                <c:pt idx="321">
                  <c:v>67949.73383479199</c:v>
                </c:pt>
                <c:pt idx="322">
                  <c:v>67751.61230750699</c:v>
                </c:pt>
                <c:pt idx="323">
                  <c:v>67549.08823624</c:v>
                </c:pt>
                <c:pt idx="324">
                  <c:v>67348.96501117498</c:v>
                </c:pt>
                <c:pt idx="325">
                  <c:v>67144.624648006</c:v>
                </c:pt>
                <c:pt idx="326">
                  <c:v>66945.027015478</c:v>
                </c:pt>
                <c:pt idx="327">
                  <c:v>66747.12009168</c:v>
                </c:pt>
                <c:pt idx="328">
                  <c:v>66546.00412263104</c:v>
                </c:pt>
                <c:pt idx="329">
                  <c:v>66347.38737770001</c:v>
                </c:pt>
                <c:pt idx="330">
                  <c:v>66148.248407598</c:v>
                </c:pt>
                <c:pt idx="331">
                  <c:v>65951.8271903</c:v>
                </c:pt>
                <c:pt idx="332">
                  <c:v>65757.209394944</c:v>
                </c:pt>
                <c:pt idx="333">
                  <c:v>65561.778032562</c:v>
                </c:pt>
                <c:pt idx="334">
                  <c:v>65367.9640362</c:v>
                </c:pt>
                <c:pt idx="335">
                  <c:v>65171.158959248</c:v>
                </c:pt>
                <c:pt idx="336">
                  <c:v>64978.979591448</c:v>
                </c:pt>
                <c:pt idx="337">
                  <c:v>64784.21572902999</c:v>
                </c:pt>
                <c:pt idx="338">
                  <c:v>64589.31749976401</c:v>
                </c:pt>
                <c:pt idx="339">
                  <c:v>64396.33860264</c:v>
                </c:pt>
                <c:pt idx="340">
                  <c:v>64207.66535675999</c:v>
                </c:pt>
                <c:pt idx="341">
                  <c:v>64015.750673672</c:v>
                </c:pt>
                <c:pt idx="342">
                  <c:v>63824.11390379701</c:v>
                </c:pt>
                <c:pt idx="343">
                  <c:v>63631.57697577601</c:v>
                </c:pt>
                <c:pt idx="344">
                  <c:v>63437.80008421001</c:v>
                </c:pt>
                <c:pt idx="345">
                  <c:v>63247.85768481</c:v>
                </c:pt>
                <c:pt idx="346">
                  <c:v>63057.56390099299</c:v>
                </c:pt>
                <c:pt idx="347">
                  <c:v>62871.747019592</c:v>
                </c:pt>
                <c:pt idx="348">
                  <c:v>62685.577294011</c:v>
                </c:pt>
                <c:pt idx="349">
                  <c:v>62494.52322295</c:v>
                </c:pt>
                <c:pt idx="350">
                  <c:v>62304.66338248899</c:v>
                </c:pt>
                <c:pt idx="351">
                  <c:v>62117.743487832</c:v>
                </c:pt>
                <c:pt idx="352">
                  <c:v>61930.072941386</c:v>
                </c:pt>
                <c:pt idx="353">
                  <c:v>61746.50222065</c:v>
                </c:pt>
                <c:pt idx="354">
                  <c:v>61559.20531026</c:v>
                </c:pt>
                <c:pt idx="355">
                  <c:v>61374.46896271599</c:v>
                </c:pt>
                <c:pt idx="356">
                  <c:v>61191.185262411</c:v>
                </c:pt>
                <c:pt idx="357">
                  <c:v>61006.537159872</c:v>
                </c:pt>
                <c:pt idx="358">
                  <c:v>60820.340921098</c:v>
                </c:pt>
                <c:pt idx="359">
                  <c:v>60635.22046272</c:v>
                </c:pt>
                <c:pt idx="360">
                  <c:v>60452.813885616</c:v>
                </c:pt>
                <c:pt idx="361">
                  <c:v>60271.059422288</c:v>
                </c:pt>
                <c:pt idx="362">
                  <c:v>60087.574618617</c:v>
                </c:pt>
                <c:pt idx="363">
                  <c:v>59906.498731248</c:v>
                </c:pt>
                <c:pt idx="364">
                  <c:v>59724.31421382</c:v>
                </c:pt>
                <c:pt idx="365">
                  <c:v>59540.83404964001</c:v>
                </c:pt>
                <c:pt idx="366">
                  <c:v>59360.22704063998</c:v>
                </c:pt>
                <c:pt idx="367">
                  <c:v>59181.447769592</c:v>
                </c:pt>
                <c:pt idx="368">
                  <c:v>59001.91544651199</c:v>
                </c:pt>
                <c:pt idx="369">
                  <c:v>58823.87530761</c:v>
                </c:pt>
                <c:pt idx="370">
                  <c:v>58645.828142251</c:v>
                </c:pt>
                <c:pt idx="371">
                  <c:v>58464.607415244</c:v>
                </c:pt>
                <c:pt idx="372">
                  <c:v>58287.274686795</c:v>
                </c:pt>
                <c:pt idx="373">
                  <c:v>58106.103568582</c:v>
                </c:pt>
                <c:pt idx="374">
                  <c:v>57929.364068125</c:v>
                </c:pt>
                <c:pt idx="375">
                  <c:v>57751.18116767999</c:v>
                </c:pt>
                <c:pt idx="376">
                  <c:v>57575.37103756901</c:v>
                </c:pt>
                <c:pt idx="377">
                  <c:v>57400.267638914</c:v>
                </c:pt>
                <c:pt idx="378">
                  <c:v>57223.149538545</c:v>
                </c:pt>
                <c:pt idx="379">
                  <c:v>57048.11069244</c:v>
                </c:pt>
                <c:pt idx="380">
                  <c:v>56873.872616926</c:v>
                </c:pt>
                <c:pt idx="381">
                  <c:v>56697.79213225199</c:v>
                </c:pt>
                <c:pt idx="382">
                  <c:v>56523.068085241</c:v>
                </c:pt>
                <c:pt idx="383">
                  <c:v>56345.78469951199</c:v>
                </c:pt>
                <c:pt idx="384">
                  <c:v>56173.124693025</c:v>
                </c:pt>
                <c:pt idx="385">
                  <c:v>56001.87768483</c:v>
                </c:pt>
                <c:pt idx="386">
                  <c:v>55828.918813646</c:v>
                </c:pt>
                <c:pt idx="387">
                  <c:v>55656.58869774</c:v>
                </c:pt>
                <c:pt idx="388">
                  <c:v>55484.564221047</c:v>
                </c:pt>
                <c:pt idx="389">
                  <c:v>55313.06274073999</c:v>
                </c:pt>
                <c:pt idx="390">
                  <c:v>55141.07556636</c:v>
                </c:pt>
                <c:pt idx="391">
                  <c:v>54969.59408246399</c:v>
                </c:pt>
                <c:pt idx="392">
                  <c:v>54795.99559195</c:v>
                </c:pt>
                <c:pt idx="393">
                  <c:v>54624.092032986</c:v>
                </c:pt>
                <c:pt idx="394">
                  <c:v>54453.92839689</c:v>
                </c:pt>
                <c:pt idx="395">
                  <c:v>54284.477598848</c:v>
                </c:pt>
                <c:pt idx="396">
                  <c:v>54115.84874835</c:v>
                </c:pt>
                <c:pt idx="397">
                  <c:v>53947.943018774</c:v>
                </c:pt>
                <c:pt idx="398">
                  <c:v>53778.389849693</c:v>
                </c:pt>
                <c:pt idx="399">
                  <c:v>53612.2328472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096-4140-B3D9-827285BC27FB}"/>
            </c:ext>
          </c:extLst>
        </c:ser>
        <c:ser>
          <c:idx val="2"/>
          <c:order val="2"/>
          <c:tx>
            <c:strRef>
              <c:f>'[residualCurve.xlsx]whole_0.01 (2)'!$E$2</c:f>
              <c:strCache>
                <c:ptCount val="1"/>
                <c:pt idx="0">
                  <c:v>Language</c:v>
                </c:pt>
              </c:strCache>
            </c:strRef>
          </c:tx>
          <c:spPr>
            <a:ln w="12700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'[residualCurve.xlsx]whole_0.01 (2)'!$P$3:$P$403</c:f>
              <c:numCache>
                <c:formatCode>General</c:formatCode>
                <c:ptCount val="401"/>
                <c:pt idx="1">
                  <c:v>196651.586284281</c:v>
                </c:pt>
                <c:pt idx="2">
                  <c:v>192306.15783816</c:v>
                </c:pt>
                <c:pt idx="3">
                  <c:v>189709.351099975</c:v>
                </c:pt>
                <c:pt idx="4">
                  <c:v>187195.558935684</c:v>
                </c:pt>
                <c:pt idx="5">
                  <c:v>184142.15523451</c:v>
                </c:pt>
                <c:pt idx="6">
                  <c:v>181803.287561728</c:v>
                </c:pt>
                <c:pt idx="7">
                  <c:v>180219.3514188539</c:v>
                </c:pt>
                <c:pt idx="8">
                  <c:v>178137.342461536</c:v>
                </c:pt>
                <c:pt idx="9">
                  <c:v>176507.259997588</c:v>
                </c:pt>
                <c:pt idx="10">
                  <c:v>174852.9011097</c:v>
                </c:pt>
                <c:pt idx="11">
                  <c:v>173579.472534028</c:v>
                </c:pt>
                <c:pt idx="12">
                  <c:v>172231.504621072</c:v>
                </c:pt>
                <c:pt idx="13">
                  <c:v>170838.784114593</c:v>
                </c:pt>
                <c:pt idx="14">
                  <c:v>169558.30510155</c:v>
                </c:pt>
                <c:pt idx="15">
                  <c:v>168376.819721095</c:v>
                </c:pt>
                <c:pt idx="16">
                  <c:v>167229.216004032</c:v>
                </c:pt>
                <c:pt idx="17">
                  <c:v>165886.551126332</c:v>
                </c:pt>
                <c:pt idx="18">
                  <c:v>164678.74019408</c:v>
                </c:pt>
                <c:pt idx="19">
                  <c:v>163399.652660781</c:v>
                </c:pt>
                <c:pt idx="20">
                  <c:v>162391.66376006</c:v>
                </c:pt>
                <c:pt idx="21">
                  <c:v>161451.269633841</c:v>
                </c:pt>
                <c:pt idx="22">
                  <c:v>160420.16124594</c:v>
                </c:pt>
                <c:pt idx="23">
                  <c:v>159684.052178312</c:v>
                </c:pt>
                <c:pt idx="24">
                  <c:v>158726.377207744</c:v>
                </c:pt>
                <c:pt idx="25">
                  <c:v>157869.69822195</c:v>
                </c:pt>
                <c:pt idx="26">
                  <c:v>157061.865679358</c:v>
                </c:pt>
                <c:pt idx="27">
                  <c:v>156222.644310656</c:v>
                </c:pt>
                <c:pt idx="28">
                  <c:v>155412.002298888</c:v>
                </c:pt>
                <c:pt idx="29">
                  <c:v>154638.580038275</c:v>
                </c:pt>
                <c:pt idx="30">
                  <c:v>153815.13488097</c:v>
                </c:pt>
                <c:pt idx="31">
                  <c:v>153084.471225081</c:v>
                </c:pt>
                <c:pt idx="32">
                  <c:v>152437.757447008</c:v>
                </c:pt>
                <c:pt idx="33">
                  <c:v>151773.903691009</c:v>
                </c:pt>
                <c:pt idx="34">
                  <c:v>151132.939481664</c:v>
                </c:pt>
                <c:pt idx="35">
                  <c:v>150433.68357803</c:v>
                </c:pt>
                <c:pt idx="36">
                  <c:v>149747.391673916</c:v>
                </c:pt>
                <c:pt idx="37">
                  <c:v>149100.966365553</c:v>
                </c:pt>
                <c:pt idx="38">
                  <c:v>148434.3646005999</c:v>
                </c:pt>
                <c:pt idx="39">
                  <c:v>147880.817704138</c:v>
                </c:pt>
                <c:pt idx="40">
                  <c:v>147251.47216032</c:v>
                </c:pt>
                <c:pt idx="41">
                  <c:v>146673.534108192</c:v>
                </c:pt>
                <c:pt idx="42">
                  <c:v>146127.573928454</c:v>
                </c:pt>
                <c:pt idx="43">
                  <c:v>145502.15675754</c:v>
                </c:pt>
                <c:pt idx="44">
                  <c:v>144940.934633316</c:v>
                </c:pt>
                <c:pt idx="45">
                  <c:v>144380.464700805</c:v>
                </c:pt>
                <c:pt idx="46">
                  <c:v>143848.125227808</c:v>
                </c:pt>
                <c:pt idx="47">
                  <c:v>143306.510188714</c:v>
                </c:pt>
                <c:pt idx="48">
                  <c:v>142731.622367712</c:v>
                </c:pt>
                <c:pt idx="49">
                  <c:v>142241.950465281</c:v>
                </c:pt>
                <c:pt idx="50">
                  <c:v>141717.8292895</c:v>
                </c:pt>
                <c:pt idx="51">
                  <c:v>141213.985794245</c:v>
                </c:pt>
                <c:pt idx="52">
                  <c:v>140729.470368888</c:v>
                </c:pt>
                <c:pt idx="53">
                  <c:v>140274.673013324</c:v>
                </c:pt>
                <c:pt idx="54">
                  <c:v>139782.686397024</c:v>
                </c:pt>
                <c:pt idx="55">
                  <c:v>139316.826059145</c:v>
                </c:pt>
                <c:pt idx="56">
                  <c:v>138841.664458496</c:v>
                </c:pt>
                <c:pt idx="57">
                  <c:v>138400.4585370889</c:v>
                </c:pt>
                <c:pt idx="58">
                  <c:v>137919.518210706</c:v>
                </c:pt>
                <c:pt idx="59">
                  <c:v>137421.626875414</c:v>
                </c:pt>
                <c:pt idx="60">
                  <c:v>136923.29580348</c:v>
                </c:pt>
                <c:pt idx="61">
                  <c:v>136494.811727736</c:v>
                </c:pt>
                <c:pt idx="62">
                  <c:v>136025.035345514</c:v>
                </c:pt>
                <c:pt idx="63">
                  <c:v>135538.405359256</c:v>
                </c:pt>
                <c:pt idx="64">
                  <c:v>135092.18795904</c:v>
                </c:pt>
                <c:pt idx="65">
                  <c:v>134666.8894106799</c:v>
                </c:pt>
                <c:pt idx="66">
                  <c:v>134217.331600286</c:v>
                </c:pt>
                <c:pt idx="67">
                  <c:v>133792.428255651</c:v>
                </c:pt>
                <c:pt idx="68">
                  <c:v>133323.258521376</c:v>
                </c:pt>
                <c:pt idx="69">
                  <c:v>132919.514139349</c:v>
                </c:pt>
                <c:pt idx="70">
                  <c:v>132498.7159494</c:v>
                </c:pt>
                <c:pt idx="71">
                  <c:v>132065.692899364</c:v>
                </c:pt>
                <c:pt idx="72">
                  <c:v>131661.249383104</c:v>
                </c:pt>
                <c:pt idx="73">
                  <c:v>131292.25916031</c:v>
                </c:pt>
                <c:pt idx="74">
                  <c:v>130901.703825454</c:v>
                </c:pt>
                <c:pt idx="75">
                  <c:v>130506.322863325</c:v>
                </c:pt>
                <c:pt idx="76">
                  <c:v>130118.738637888</c:v>
                </c:pt>
                <c:pt idx="77">
                  <c:v>129756.660358884</c:v>
                </c:pt>
                <c:pt idx="78">
                  <c:v>129371.974417306</c:v>
                </c:pt>
                <c:pt idx="79">
                  <c:v>128998.536005289</c:v>
                </c:pt>
                <c:pt idx="80">
                  <c:v>128629.61178548</c:v>
                </c:pt>
                <c:pt idx="81">
                  <c:v>128260.898387502</c:v>
                </c:pt>
                <c:pt idx="82">
                  <c:v>127881.350289864</c:v>
                </c:pt>
                <c:pt idx="83">
                  <c:v>127506.963849293</c:v>
                </c:pt>
                <c:pt idx="84">
                  <c:v>127141.248967324</c:v>
                </c:pt>
                <c:pt idx="85">
                  <c:v>126778.06048989</c:v>
                </c:pt>
                <c:pt idx="86">
                  <c:v>126419.767513798</c:v>
                </c:pt>
                <c:pt idx="87">
                  <c:v>126079.049874987</c:v>
                </c:pt>
                <c:pt idx="88">
                  <c:v>125729.805983616</c:v>
                </c:pt>
                <c:pt idx="89">
                  <c:v>125374.911346405</c:v>
                </c:pt>
                <c:pt idx="90">
                  <c:v>125026.64284929</c:v>
                </c:pt>
                <c:pt idx="91">
                  <c:v>124680.897680571</c:v>
                </c:pt>
                <c:pt idx="92">
                  <c:v>124328.474260968</c:v>
                </c:pt>
                <c:pt idx="93">
                  <c:v>123997.150621946</c:v>
                </c:pt>
                <c:pt idx="94">
                  <c:v>123630.6163134</c:v>
                </c:pt>
                <c:pt idx="95">
                  <c:v>123289.23771588</c:v>
                </c:pt>
                <c:pt idx="96">
                  <c:v>122954.127867272</c:v>
                </c:pt>
                <c:pt idx="97">
                  <c:v>122609.859997968</c:v>
                </c:pt>
                <c:pt idx="98">
                  <c:v>122277.77042327</c:v>
                </c:pt>
                <c:pt idx="99">
                  <c:v>121963.602348589</c:v>
                </c:pt>
                <c:pt idx="100">
                  <c:v>121636.8190341</c:v>
                </c:pt>
                <c:pt idx="101">
                  <c:v>121305.787370394</c:v>
                </c:pt>
                <c:pt idx="102">
                  <c:v>120989.616019748</c:v>
                </c:pt>
                <c:pt idx="103">
                  <c:v>120669.507532431</c:v>
                </c:pt>
                <c:pt idx="104">
                  <c:v>120346.304916096</c:v>
                </c:pt>
                <c:pt idx="105">
                  <c:v>120034.92245921</c:v>
                </c:pt>
                <c:pt idx="106">
                  <c:v>119716.341966276</c:v>
                </c:pt>
                <c:pt idx="107">
                  <c:v>119396.105584235</c:v>
                </c:pt>
                <c:pt idx="108">
                  <c:v>119080.111624404</c:v>
                </c:pt>
                <c:pt idx="109">
                  <c:v>118771.994052954</c:v>
                </c:pt>
                <c:pt idx="110">
                  <c:v>118448.17683816</c:v>
                </c:pt>
                <c:pt idx="111">
                  <c:v>118142.965503157</c:v>
                </c:pt>
                <c:pt idx="112">
                  <c:v>117829.23980412</c:v>
                </c:pt>
                <c:pt idx="113">
                  <c:v>117520.573855178</c:v>
                </c:pt>
                <c:pt idx="114">
                  <c:v>117210.750206978</c:v>
                </c:pt>
                <c:pt idx="115">
                  <c:v>116909.08055823</c:v>
                </c:pt>
                <c:pt idx="116">
                  <c:v>116599.11661554</c:v>
                </c:pt>
                <c:pt idx="117">
                  <c:v>116306.901475728</c:v>
                </c:pt>
                <c:pt idx="118">
                  <c:v>116016.591377484</c:v>
                </c:pt>
                <c:pt idx="119">
                  <c:v>115712.685242929</c:v>
                </c:pt>
                <c:pt idx="120">
                  <c:v>115406.71279808</c:v>
                </c:pt>
                <c:pt idx="121">
                  <c:v>115093.784848512</c:v>
                </c:pt>
                <c:pt idx="122">
                  <c:v>114794.525946354</c:v>
                </c:pt>
                <c:pt idx="123">
                  <c:v>114499.369635165</c:v>
                </c:pt>
                <c:pt idx="124">
                  <c:v>114201.883587768</c:v>
                </c:pt>
                <c:pt idx="125">
                  <c:v>113902.605803</c:v>
                </c:pt>
                <c:pt idx="126">
                  <c:v>113612.759777008</c:v>
                </c:pt>
                <c:pt idx="127">
                  <c:v>113320.892036016</c:v>
                </c:pt>
                <c:pt idx="128">
                  <c:v>113029.890638968</c:v>
                </c:pt>
                <c:pt idx="129">
                  <c:v>112739.940256892</c:v>
                </c:pt>
                <c:pt idx="130">
                  <c:v>112449.41833173</c:v>
                </c:pt>
                <c:pt idx="131">
                  <c:v>112159.087648905</c:v>
                </c:pt>
                <c:pt idx="132">
                  <c:v>111874.954325036</c:v>
                </c:pt>
                <c:pt idx="133">
                  <c:v>111580.945025976</c:v>
                </c:pt>
                <c:pt idx="134">
                  <c:v>111297.044843578</c:v>
                </c:pt>
                <c:pt idx="135">
                  <c:v>111013.17246915</c:v>
                </c:pt>
                <c:pt idx="136">
                  <c:v>110720.369626848</c:v>
                </c:pt>
                <c:pt idx="137">
                  <c:v>110441.195904181</c:v>
                </c:pt>
                <c:pt idx="138">
                  <c:v>110162.633407506</c:v>
                </c:pt>
                <c:pt idx="139">
                  <c:v>109891.109356392</c:v>
                </c:pt>
                <c:pt idx="140">
                  <c:v>109612.93893124</c:v>
                </c:pt>
                <c:pt idx="141">
                  <c:v>109327.526535378</c:v>
                </c:pt>
                <c:pt idx="142">
                  <c:v>109051.84971252</c:v>
                </c:pt>
                <c:pt idx="143">
                  <c:v>108771.009563914</c:v>
                </c:pt>
                <c:pt idx="144">
                  <c:v>108495.620553688</c:v>
                </c:pt>
                <c:pt idx="145">
                  <c:v>108214.28848269</c:v>
                </c:pt>
                <c:pt idx="146">
                  <c:v>107938.121939606</c:v>
                </c:pt>
                <c:pt idx="147">
                  <c:v>107661.201199253</c:v>
                </c:pt>
                <c:pt idx="148">
                  <c:v>107394.365553456</c:v>
                </c:pt>
                <c:pt idx="149">
                  <c:v>107118.615964194</c:v>
                </c:pt>
                <c:pt idx="150">
                  <c:v>106842.5789076</c:v>
                </c:pt>
                <c:pt idx="151">
                  <c:v>106572.488301684</c:v>
                </c:pt>
                <c:pt idx="152">
                  <c:v>106298.486515968</c:v>
                </c:pt>
                <c:pt idx="153">
                  <c:v>106025.857186326</c:v>
                </c:pt>
                <c:pt idx="154">
                  <c:v>105752.029940622</c:v>
                </c:pt>
                <c:pt idx="155">
                  <c:v>105477.31840022</c:v>
                </c:pt>
                <c:pt idx="156">
                  <c:v>105205.813002708</c:v>
                </c:pt>
                <c:pt idx="157">
                  <c:v>104941.088723436</c:v>
                </c:pt>
                <c:pt idx="158">
                  <c:v>104668.473012382</c:v>
                </c:pt>
                <c:pt idx="159">
                  <c:v>104402.890101981</c:v>
                </c:pt>
                <c:pt idx="160">
                  <c:v>104137.5298572</c:v>
                </c:pt>
                <c:pt idx="161">
                  <c:v>103871.47335011</c:v>
                </c:pt>
                <c:pt idx="162">
                  <c:v>103607.9917008</c:v>
                </c:pt>
                <c:pt idx="163">
                  <c:v>103339.234834137</c:v>
                </c:pt>
                <c:pt idx="164">
                  <c:v>103075.711408868</c:v>
                </c:pt>
                <c:pt idx="165">
                  <c:v>102810.575482005</c:v>
                </c:pt>
                <c:pt idx="166">
                  <c:v>102550.802779674</c:v>
                </c:pt>
                <c:pt idx="167">
                  <c:v>102291.12246955</c:v>
                </c:pt>
                <c:pt idx="168">
                  <c:v>102027.020648384</c:v>
                </c:pt>
                <c:pt idx="169">
                  <c:v>101764.757568729</c:v>
                </c:pt>
                <c:pt idx="170">
                  <c:v>101504.39583728</c:v>
                </c:pt>
                <c:pt idx="171">
                  <c:v>101250.193529907</c:v>
                </c:pt>
                <c:pt idx="172">
                  <c:v>100988.031789504</c:v>
                </c:pt>
                <c:pt idx="173">
                  <c:v>100731.480446789</c:v>
                </c:pt>
                <c:pt idx="174">
                  <c:v>100474.3188925</c:v>
                </c:pt>
                <c:pt idx="175">
                  <c:v>100220.371586775</c:v>
                </c:pt>
                <c:pt idx="176">
                  <c:v>99965.22249827998</c:v>
                </c:pt>
                <c:pt idx="177">
                  <c:v>99706.76718831499</c:v>
                </c:pt>
                <c:pt idx="178">
                  <c:v>99452.138706846</c:v>
                </c:pt>
                <c:pt idx="179">
                  <c:v>99201.119983011</c:v>
                </c:pt>
                <c:pt idx="180">
                  <c:v>98945.91820947996</c:v>
                </c:pt>
                <c:pt idx="181">
                  <c:v>98695.251641259</c:v>
                </c:pt>
                <c:pt idx="182">
                  <c:v>98445.195088136</c:v>
                </c:pt>
                <c:pt idx="183">
                  <c:v>98190.44639555496</c:v>
                </c:pt>
                <c:pt idx="184">
                  <c:v>97939.533148512</c:v>
                </c:pt>
                <c:pt idx="185">
                  <c:v>97688.58125546</c:v>
                </c:pt>
                <c:pt idx="186">
                  <c:v>97439.96937637599</c:v>
                </c:pt>
                <c:pt idx="187">
                  <c:v>97191.83895725697</c:v>
                </c:pt>
                <c:pt idx="188">
                  <c:v>96940.14441728402</c:v>
                </c:pt>
                <c:pt idx="189">
                  <c:v>96691.89353195899</c:v>
                </c:pt>
                <c:pt idx="190">
                  <c:v>96439.86599436</c:v>
                </c:pt>
                <c:pt idx="191">
                  <c:v>96194.125958567</c:v>
                </c:pt>
                <c:pt idx="192">
                  <c:v>95945.81716741601</c:v>
                </c:pt>
                <c:pt idx="193">
                  <c:v>95698.872314505</c:v>
                </c:pt>
                <c:pt idx="194">
                  <c:v>95457.93870678002</c:v>
                </c:pt>
                <c:pt idx="195">
                  <c:v>95212.29833580501</c:v>
                </c:pt>
                <c:pt idx="196">
                  <c:v>94969.0013739</c:v>
                </c:pt>
                <c:pt idx="197">
                  <c:v>94720.79842324</c:v>
                </c:pt>
                <c:pt idx="198">
                  <c:v>94479.61735193402</c:v>
                </c:pt>
                <c:pt idx="199">
                  <c:v>94236.252099606</c:v>
                </c:pt>
                <c:pt idx="200">
                  <c:v>93998.35439280002</c:v>
                </c:pt>
                <c:pt idx="201">
                  <c:v>93756.725019495</c:v>
                </c:pt>
                <c:pt idx="202">
                  <c:v>93511.28951388002</c:v>
                </c:pt>
                <c:pt idx="203">
                  <c:v>93269.20265407799</c:v>
                </c:pt>
                <c:pt idx="204">
                  <c:v>93031.00099747599</c:v>
                </c:pt>
                <c:pt idx="205">
                  <c:v>92786.80423827001</c:v>
                </c:pt>
                <c:pt idx="206">
                  <c:v>92546.438768392</c:v>
                </c:pt>
                <c:pt idx="207">
                  <c:v>92305.887359712</c:v>
                </c:pt>
                <c:pt idx="208">
                  <c:v>92067.31728770399</c:v>
                </c:pt>
                <c:pt idx="209">
                  <c:v>91828.821470722</c:v>
                </c:pt>
                <c:pt idx="210">
                  <c:v>91590.05093306999</c:v>
                </c:pt>
                <c:pt idx="211">
                  <c:v>91348.79776944901</c:v>
                </c:pt>
                <c:pt idx="212">
                  <c:v>91114.97127910798</c:v>
                </c:pt>
                <c:pt idx="213">
                  <c:v>90878.974621292</c:v>
                </c:pt>
                <c:pt idx="214">
                  <c:v>90637.70149567201</c:v>
                </c:pt>
                <c:pt idx="215">
                  <c:v>90402.083167225</c:v>
                </c:pt>
                <c:pt idx="216">
                  <c:v>90168.11716987201</c:v>
                </c:pt>
                <c:pt idx="217">
                  <c:v>89935.71650834399</c:v>
                </c:pt>
                <c:pt idx="218">
                  <c:v>89703.68224411001</c:v>
                </c:pt>
                <c:pt idx="219">
                  <c:v>89467.46123472298</c:v>
                </c:pt>
                <c:pt idx="220">
                  <c:v>89238.21517103999</c:v>
                </c:pt>
                <c:pt idx="221">
                  <c:v>89004.077514859</c:v>
                </c:pt>
                <c:pt idx="222">
                  <c:v>88768.225748898</c:v>
                </c:pt>
                <c:pt idx="223">
                  <c:v>88538.158320339</c:v>
                </c:pt>
                <c:pt idx="224">
                  <c:v>88310.42614912799</c:v>
                </c:pt>
                <c:pt idx="225">
                  <c:v>88079.88724507499</c:v>
                </c:pt>
                <c:pt idx="226">
                  <c:v>87851.4387579</c:v>
                </c:pt>
                <c:pt idx="227">
                  <c:v>87628.47310849402</c:v>
                </c:pt>
                <c:pt idx="228">
                  <c:v>87398.557625184</c:v>
                </c:pt>
                <c:pt idx="229">
                  <c:v>87170.96753909699</c:v>
                </c:pt>
                <c:pt idx="230">
                  <c:v>86940.74217366998</c:v>
                </c:pt>
                <c:pt idx="231">
                  <c:v>86708.65615011102</c:v>
                </c:pt>
                <c:pt idx="232">
                  <c:v>86479.07283763199</c:v>
                </c:pt>
                <c:pt idx="233">
                  <c:v>86248.686327791</c:v>
                </c:pt>
                <c:pt idx="234">
                  <c:v>86026.12946034203</c:v>
                </c:pt>
                <c:pt idx="235">
                  <c:v>85803.07947912</c:v>
                </c:pt>
                <c:pt idx="236">
                  <c:v>85575.18675623602</c:v>
                </c:pt>
                <c:pt idx="237">
                  <c:v>85349.79667414898</c:v>
                </c:pt>
                <c:pt idx="238">
                  <c:v>85127.37786885602</c:v>
                </c:pt>
                <c:pt idx="239">
                  <c:v>84904.720746558</c:v>
                </c:pt>
                <c:pt idx="240">
                  <c:v>84677.2819234</c:v>
                </c:pt>
                <c:pt idx="241">
                  <c:v>84453.861676338</c:v>
                </c:pt>
                <c:pt idx="242">
                  <c:v>84233.83480942599</c:v>
                </c:pt>
                <c:pt idx="243">
                  <c:v>84013.151909826</c:v>
                </c:pt>
                <c:pt idx="244">
                  <c:v>83793.207133188</c:v>
                </c:pt>
                <c:pt idx="245">
                  <c:v>83571.81312959</c:v>
                </c:pt>
                <c:pt idx="246">
                  <c:v>83354.176014486</c:v>
                </c:pt>
                <c:pt idx="247">
                  <c:v>83130.671400777</c:v>
                </c:pt>
                <c:pt idx="248">
                  <c:v>82908.305836896</c:v>
                </c:pt>
                <c:pt idx="249">
                  <c:v>82689.259695125</c:v>
                </c:pt>
                <c:pt idx="250">
                  <c:v>82471.0378185</c:v>
                </c:pt>
                <c:pt idx="251">
                  <c:v>82256.04530172399</c:v>
                </c:pt>
                <c:pt idx="252">
                  <c:v>82039.73575551601</c:v>
                </c:pt>
                <c:pt idx="253">
                  <c:v>81820.821571506</c:v>
                </c:pt>
                <c:pt idx="254">
                  <c:v>81604.50194134</c:v>
                </c:pt>
                <c:pt idx="255">
                  <c:v>81385.510939435</c:v>
                </c:pt>
                <c:pt idx="256">
                  <c:v>81168.174583656</c:v>
                </c:pt>
                <c:pt idx="257">
                  <c:v>80956.51385257799</c:v>
                </c:pt>
                <c:pt idx="258">
                  <c:v>80739.114619996</c:v>
                </c:pt>
                <c:pt idx="259">
                  <c:v>80524.98428956799</c:v>
                </c:pt>
                <c:pt idx="260">
                  <c:v>80309.06338641999</c:v>
                </c:pt>
                <c:pt idx="261">
                  <c:v>80096.56200778998</c:v>
                </c:pt>
                <c:pt idx="262">
                  <c:v>79886.5207578</c:v>
                </c:pt>
                <c:pt idx="263">
                  <c:v>79671.94251117196</c:v>
                </c:pt>
                <c:pt idx="264">
                  <c:v>79459.619990144</c:v>
                </c:pt>
                <c:pt idx="265">
                  <c:v>79248.539529495</c:v>
                </c:pt>
                <c:pt idx="266">
                  <c:v>79037.49696771998</c:v>
                </c:pt>
                <c:pt idx="267">
                  <c:v>78826.783745087</c:v>
                </c:pt>
                <c:pt idx="268">
                  <c:v>78616.223210352</c:v>
                </c:pt>
                <c:pt idx="269">
                  <c:v>78404.01403995998</c:v>
                </c:pt>
                <c:pt idx="270">
                  <c:v>78194.49879647998</c:v>
                </c:pt>
                <c:pt idx="271">
                  <c:v>77984.521863498</c:v>
                </c:pt>
                <c:pt idx="272">
                  <c:v>77777.570352664</c:v>
                </c:pt>
                <c:pt idx="273">
                  <c:v>77568.590794277</c:v>
                </c:pt>
                <c:pt idx="274">
                  <c:v>77357.04691208998</c:v>
                </c:pt>
                <c:pt idx="275">
                  <c:v>77147.8277931</c:v>
                </c:pt>
                <c:pt idx="276">
                  <c:v>76944.537735852</c:v>
                </c:pt>
                <c:pt idx="277">
                  <c:v>76731.389061921</c:v>
                </c:pt>
                <c:pt idx="278">
                  <c:v>76528.41843380398</c:v>
                </c:pt>
                <c:pt idx="279">
                  <c:v>76322.405671666</c:v>
                </c:pt>
                <c:pt idx="280">
                  <c:v>76121.661906</c:v>
                </c:pt>
                <c:pt idx="281">
                  <c:v>75911.028584561</c:v>
                </c:pt>
                <c:pt idx="282">
                  <c:v>75705.277140136</c:v>
                </c:pt>
                <c:pt idx="283">
                  <c:v>75502.070601366</c:v>
                </c:pt>
                <c:pt idx="284">
                  <c:v>75295.65632129999</c:v>
                </c:pt>
                <c:pt idx="285">
                  <c:v>75092.06358010498</c:v>
                </c:pt>
                <c:pt idx="286">
                  <c:v>74889.70023204597</c:v>
                </c:pt>
                <c:pt idx="287">
                  <c:v>74688.477407203</c:v>
                </c:pt>
                <c:pt idx="288">
                  <c:v>74487.039578864</c:v>
                </c:pt>
                <c:pt idx="289">
                  <c:v>74289.10324750199</c:v>
                </c:pt>
                <c:pt idx="290">
                  <c:v>74087.97233438998</c:v>
                </c:pt>
                <c:pt idx="291">
                  <c:v>73887.676705357</c:v>
                </c:pt>
                <c:pt idx="292">
                  <c:v>73687.725666144</c:v>
                </c:pt>
                <c:pt idx="293">
                  <c:v>73486.69476932</c:v>
                </c:pt>
                <c:pt idx="294">
                  <c:v>73290.15592837202</c:v>
                </c:pt>
                <c:pt idx="295">
                  <c:v>73094.69810360999</c:v>
                </c:pt>
                <c:pt idx="296">
                  <c:v>72893.454014656</c:v>
                </c:pt>
                <c:pt idx="297">
                  <c:v>72696.429158569</c:v>
                </c:pt>
                <c:pt idx="298">
                  <c:v>72497.451053898</c:v>
                </c:pt>
                <c:pt idx="299">
                  <c:v>72298.71462622298</c:v>
                </c:pt>
                <c:pt idx="300">
                  <c:v>72102.7967548</c:v>
                </c:pt>
                <c:pt idx="301">
                  <c:v>71907.887692119</c:v>
                </c:pt>
                <c:pt idx="302">
                  <c:v>71712.92718807199</c:v>
                </c:pt>
                <c:pt idx="303">
                  <c:v>71518.92035760099</c:v>
                </c:pt>
                <c:pt idx="304">
                  <c:v>71323.46838597598</c:v>
                </c:pt>
                <c:pt idx="305">
                  <c:v>71129.20528903998</c:v>
                </c:pt>
                <c:pt idx="306">
                  <c:v>70937.94343932596</c:v>
                </c:pt>
                <c:pt idx="307">
                  <c:v>70744.950060246</c:v>
                </c:pt>
                <c:pt idx="308">
                  <c:v>70550.29208764798</c:v>
                </c:pt>
                <c:pt idx="309">
                  <c:v>70357.465627836</c:v>
                </c:pt>
                <c:pt idx="310">
                  <c:v>70162.73043950998</c:v>
                </c:pt>
                <c:pt idx="311">
                  <c:v>69970.37474602498</c:v>
                </c:pt>
                <c:pt idx="312">
                  <c:v>69778.052349296</c:v>
                </c:pt>
                <c:pt idx="313">
                  <c:v>69585.89388868502</c:v>
                </c:pt>
                <c:pt idx="314">
                  <c:v>69392.203367144</c:v>
                </c:pt>
                <c:pt idx="315">
                  <c:v>69199.57323320501</c:v>
                </c:pt>
                <c:pt idx="316">
                  <c:v>69012.11780046001</c:v>
                </c:pt>
                <c:pt idx="317">
                  <c:v>68822.406067936</c:v>
                </c:pt>
                <c:pt idx="318">
                  <c:v>68634.840592032</c:v>
                </c:pt>
                <c:pt idx="319">
                  <c:v>68449.42647240899</c:v>
                </c:pt>
                <c:pt idx="320">
                  <c:v>68261.15083664002</c:v>
                </c:pt>
                <c:pt idx="321">
                  <c:v>68073.44712512399</c:v>
                </c:pt>
                <c:pt idx="322">
                  <c:v>67886.99511699602</c:v>
                </c:pt>
                <c:pt idx="323">
                  <c:v>67701.51383428399</c:v>
                </c:pt>
                <c:pt idx="324">
                  <c:v>67514.69854115999</c:v>
                </c:pt>
                <c:pt idx="325">
                  <c:v>67328.05185</c:v>
                </c:pt>
                <c:pt idx="326">
                  <c:v>67140.628390122</c:v>
                </c:pt>
                <c:pt idx="327">
                  <c:v>66959.255918651</c:v>
                </c:pt>
                <c:pt idx="328">
                  <c:v>66773.46837638401</c:v>
                </c:pt>
                <c:pt idx="329">
                  <c:v>66588.113730105</c:v>
                </c:pt>
                <c:pt idx="330">
                  <c:v>66404.81066369</c:v>
                </c:pt>
                <c:pt idx="331">
                  <c:v>66222.90974419802</c:v>
                </c:pt>
                <c:pt idx="332">
                  <c:v>66041.101436408</c:v>
                </c:pt>
                <c:pt idx="333">
                  <c:v>65860.770757748</c:v>
                </c:pt>
                <c:pt idx="334">
                  <c:v>65676.44700746999</c:v>
                </c:pt>
                <c:pt idx="335">
                  <c:v>65494.158116975</c:v>
                </c:pt>
                <c:pt idx="336">
                  <c:v>65313.284703128</c:v>
                </c:pt>
                <c:pt idx="337">
                  <c:v>65131.557708126</c:v>
                </c:pt>
                <c:pt idx="338">
                  <c:v>64949.72028623801</c:v>
                </c:pt>
                <c:pt idx="339">
                  <c:v>64766.29943342901</c:v>
                </c:pt>
                <c:pt idx="340">
                  <c:v>64589.23057026</c:v>
                </c:pt>
                <c:pt idx="341">
                  <c:v>64408.906125538</c:v>
                </c:pt>
                <c:pt idx="342">
                  <c:v>64230.86796653799</c:v>
                </c:pt>
                <c:pt idx="343">
                  <c:v>64052.621697474</c:v>
                </c:pt>
                <c:pt idx="344">
                  <c:v>63873.07447057601</c:v>
                </c:pt>
                <c:pt idx="345">
                  <c:v>63697.25862067501</c:v>
                </c:pt>
                <c:pt idx="346">
                  <c:v>63515.85533844</c:v>
                </c:pt>
                <c:pt idx="347">
                  <c:v>63338.846094519</c:v>
                </c:pt>
                <c:pt idx="348">
                  <c:v>63162.911592604</c:v>
                </c:pt>
                <c:pt idx="349">
                  <c:v>62986.812202545</c:v>
                </c:pt>
                <c:pt idx="350">
                  <c:v>62811.71239785</c:v>
                </c:pt>
                <c:pt idx="351">
                  <c:v>62632.211639437</c:v>
                </c:pt>
                <c:pt idx="352">
                  <c:v>62455.561117128</c:v>
                </c:pt>
                <c:pt idx="353">
                  <c:v>62278.33471187601</c:v>
                </c:pt>
                <c:pt idx="354">
                  <c:v>62101.60782633001</c:v>
                </c:pt>
                <c:pt idx="355">
                  <c:v>61928.28875181</c:v>
                </c:pt>
                <c:pt idx="356">
                  <c:v>61754.36918534801</c:v>
                </c:pt>
                <c:pt idx="357">
                  <c:v>61581.078024283</c:v>
                </c:pt>
                <c:pt idx="358">
                  <c:v>61407.021549192</c:v>
                </c:pt>
                <c:pt idx="359">
                  <c:v>61236.09714531199</c:v>
                </c:pt>
                <c:pt idx="360">
                  <c:v>61062.36283264</c:v>
                </c:pt>
                <c:pt idx="361">
                  <c:v>60890.123636928</c:v>
                </c:pt>
                <c:pt idx="362">
                  <c:v>60716.674031288</c:v>
                </c:pt>
                <c:pt idx="363">
                  <c:v>60545.90397091599</c:v>
                </c:pt>
                <c:pt idx="364">
                  <c:v>60374.825169948</c:v>
                </c:pt>
                <c:pt idx="365">
                  <c:v>60203.14766242501</c:v>
                </c:pt>
                <c:pt idx="366">
                  <c:v>60033.094610584</c:v>
                </c:pt>
                <c:pt idx="367">
                  <c:v>59862.050268969</c:v>
                </c:pt>
                <c:pt idx="368">
                  <c:v>59692.27987955201</c:v>
                </c:pt>
                <c:pt idx="369">
                  <c:v>59525.44420988501</c:v>
                </c:pt>
                <c:pt idx="370">
                  <c:v>59356.69567632</c:v>
                </c:pt>
                <c:pt idx="371">
                  <c:v>59184.98739985</c:v>
                </c:pt>
                <c:pt idx="372">
                  <c:v>59017.40875598</c:v>
                </c:pt>
                <c:pt idx="373">
                  <c:v>58848.03121071599</c:v>
                </c:pt>
                <c:pt idx="374">
                  <c:v>58681.592051132</c:v>
                </c:pt>
                <c:pt idx="375">
                  <c:v>58512.507165</c:v>
                </c:pt>
                <c:pt idx="376">
                  <c:v>58343.999633088</c:v>
                </c:pt>
                <c:pt idx="377">
                  <c:v>58180.623369302</c:v>
                </c:pt>
                <c:pt idx="378">
                  <c:v>58014.61843406</c:v>
                </c:pt>
                <c:pt idx="379">
                  <c:v>57848.554059912</c:v>
                </c:pt>
                <c:pt idx="380">
                  <c:v>57682.76631754</c:v>
                </c:pt>
                <c:pt idx="381">
                  <c:v>57519.996478886</c:v>
                </c:pt>
                <c:pt idx="382">
                  <c:v>57353.24648698799</c:v>
                </c:pt>
                <c:pt idx="383">
                  <c:v>57191.309803203</c:v>
                </c:pt>
                <c:pt idx="384">
                  <c:v>57029.667897664</c:v>
                </c:pt>
                <c:pt idx="385">
                  <c:v>56866.14656224501</c:v>
                </c:pt>
                <c:pt idx="386">
                  <c:v>56703.43424754001</c:v>
                </c:pt>
                <c:pt idx="387">
                  <c:v>56540.26535953199</c:v>
                </c:pt>
                <c:pt idx="388">
                  <c:v>56378.580678648</c:v>
                </c:pt>
                <c:pt idx="389">
                  <c:v>56217.904136992</c:v>
                </c:pt>
                <c:pt idx="390">
                  <c:v>56058.74321623</c:v>
                </c:pt>
                <c:pt idx="391">
                  <c:v>55895.85479946301</c:v>
                </c:pt>
                <c:pt idx="392">
                  <c:v>55735.61748678399</c:v>
                </c:pt>
                <c:pt idx="393">
                  <c:v>55574.756786147</c:v>
                </c:pt>
                <c:pt idx="394">
                  <c:v>55416.12250868398</c:v>
                </c:pt>
                <c:pt idx="395">
                  <c:v>55253.23164586499</c:v>
                </c:pt>
                <c:pt idx="396">
                  <c:v>55092.60179068799</c:v>
                </c:pt>
                <c:pt idx="397">
                  <c:v>54931.99501091699</c:v>
                </c:pt>
                <c:pt idx="398">
                  <c:v>54771.938547648</c:v>
                </c:pt>
                <c:pt idx="399">
                  <c:v>54612.388051489</c:v>
                </c:pt>
                <c:pt idx="400">
                  <c:v>54454.1861538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096-4140-B3D9-827285BC27FB}"/>
            </c:ext>
          </c:extLst>
        </c:ser>
        <c:ser>
          <c:idx val="3"/>
          <c:order val="3"/>
          <c:tx>
            <c:strRef>
              <c:f>'[residualCurve.xlsx]whole_0.01 (2)'!$F$2</c:f>
              <c:strCache>
                <c:ptCount val="1"/>
                <c:pt idx="0">
                  <c:v>Motor</c:v>
                </c:pt>
              </c:strCache>
            </c:strRef>
          </c:tx>
          <c:spPr>
            <a:ln w="12700" cap="rnd">
              <a:solidFill>
                <a:schemeClr val="tx2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'[residualCurve.xlsx]whole_0.01 (2)'!$Q$3:$Q$403</c:f>
              <c:numCache>
                <c:formatCode>General</c:formatCode>
                <c:ptCount val="401"/>
                <c:pt idx="1">
                  <c:v>195091.80054237</c:v>
                </c:pt>
                <c:pt idx="2">
                  <c:v>191195.282447348</c:v>
                </c:pt>
                <c:pt idx="3">
                  <c:v>185380.300900262</c:v>
                </c:pt>
                <c:pt idx="4">
                  <c:v>182142.1673769</c:v>
                </c:pt>
                <c:pt idx="5">
                  <c:v>178506.339008065</c:v>
                </c:pt>
                <c:pt idx="6">
                  <c:v>175567.460508888</c:v>
                </c:pt>
                <c:pt idx="7">
                  <c:v>173278.266812817</c:v>
                </c:pt>
                <c:pt idx="8">
                  <c:v>170642.025683584</c:v>
                </c:pt>
                <c:pt idx="9">
                  <c:v>168711.069098184</c:v>
                </c:pt>
                <c:pt idx="10">
                  <c:v>166804.70569488</c:v>
                </c:pt>
                <c:pt idx="11">
                  <c:v>165289.723011841</c:v>
                </c:pt>
                <c:pt idx="12">
                  <c:v>162748.568404032</c:v>
                </c:pt>
                <c:pt idx="13">
                  <c:v>161422.827244938</c:v>
                </c:pt>
                <c:pt idx="14">
                  <c:v>159762.348516994</c:v>
                </c:pt>
                <c:pt idx="15">
                  <c:v>158558.31054244</c:v>
                </c:pt>
                <c:pt idx="16">
                  <c:v>157334.644828224</c:v>
                </c:pt>
                <c:pt idx="17">
                  <c:v>156172.736892921</c:v>
                </c:pt>
                <c:pt idx="18">
                  <c:v>154878.258422152</c:v>
                </c:pt>
                <c:pt idx="19">
                  <c:v>153802.591478496</c:v>
                </c:pt>
                <c:pt idx="20">
                  <c:v>152663.57121988</c:v>
                </c:pt>
                <c:pt idx="21">
                  <c:v>151679.692671221</c:v>
                </c:pt>
                <c:pt idx="22">
                  <c:v>150688.195156524</c:v>
                </c:pt>
                <c:pt idx="23">
                  <c:v>149725.092441164</c:v>
                </c:pt>
                <c:pt idx="24">
                  <c:v>148717.813953904</c:v>
                </c:pt>
                <c:pt idx="25">
                  <c:v>147905.4885974249</c:v>
                </c:pt>
                <c:pt idx="26">
                  <c:v>146991.578435954</c:v>
                </c:pt>
                <c:pt idx="27">
                  <c:v>146245.110642155</c:v>
                </c:pt>
                <c:pt idx="28">
                  <c:v>145318.55032566</c:v>
                </c:pt>
                <c:pt idx="29">
                  <c:v>144570.239606676</c:v>
                </c:pt>
                <c:pt idx="30">
                  <c:v>143734.3330550299</c:v>
                </c:pt>
                <c:pt idx="31">
                  <c:v>142885.804328259</c:v>
                </c:pt>
                <c:pt idx="32">
                  <c:v>142111.3506981519</c:v>
                </c:pt>
                <c:pt idx="33">
                  <c:v>141382.52676099</c:v>
                </c:pt>
                <c:pt idx="34">
                  <c:v>140615.878226712</c:v>
                </c:pt>
                <c:pt idx="35">
                  <c:v>139880.04230401</c:v>
                </c:pt>
                <c:pt idx="36">
                  <c:v>139224.958808356</c:v>
                </c:pt>
                <c:pt idx="37">
                  <c:v>138584.133232713</c:v>
                </c:pt>
                <c:pt idx="38">
                  <c:v>137925.634901548</c:v>
                </c:pt>
                <c:pt idx="39">
                  <c:v>137293.244888192</c:v>
                </c:pt>
                <c:pt idx="40">
                  <c:v>136661.95686528</c:v>
                </c:pt>
                <c:pt idx="41">
                  <c:v>136078.448500092</c:v>
                </c:pt>
                <c:pt idx="42">
                  <c:v>135450.8077597</c:v>
                </c:pt>
                <c:pt idx="43">
                  <c:v>134828.843443965</c:v>
                </c:pt>
                <c:pt idx="44">
                  <c:v>134277.156521376</c:v>
                </c:pt>
                <c:pt idx="45">
                  <c:v>133684.373956705</c:v>
                </c:pt>
                <c:pt idx="46">
                  <c:v>133073.306736084</c:v>
                </c:pt>
                <c:pt idx="47">
                  <c:v>132482.410425508</c:v>
                </c:pt>
                <c:pt idx="48">
                  <c:v>131886.39708804</c:v>
                </c:pt>
                <c:pt idx="49">
                  <c:v>131358.650995353</c:v>
                </c:pt>
                <c:pt idx="50">
                  <c:v>130844.9866341</c:v>
                </c:pt>
                <c:pt idx="51">
                  <c:v>130325.33621809</c:v>
                </c:pt>
                <c:pt idx="52">
                  <c:v>129815.577609348</c:v>
                </c:pt>
                <c:pt idx="53">
                  <c:v>129307.990131421</c:v>
                </c:pt>
                <c:pt idx="54">
                  <c:v>128749.543457062</c:v>
                </c:pt>
                <c:pt idx="55">
                  <c:v>128281.74250248</c:v>
                </c:pt>
                <c:pt idx="56">
                  <c:v>127810.106262736</c:v>
                </c:pt>
                <c:pt idx="57">
                  <c:v>127269.520236064</c:v>
                </c:pt>
                <c:pt idx="58">
                  <c:v>126781.411786566</c:v>
                </c:pt>
                <c:pt idx="59">
                  <c:v>126319.549584816</c:v>
                </c:pt>
                <c:pt idx="60">
                  <c:v>125874.54372956</c:v>
                </c:pt>
                <c:pt idx="61">
                  <c:v>125406.66570879</c:v>
                </c:pt>
                <c:pt idx="62">
                  <c:v>124968.993290092</c:v>
                </c:pt>
                <c:pt idx="63">
                  <c:v>124520.13111607</c:v>
                </c:pt>
                <c:pt idx="64">
                  <c:v>124103.077850232</c:v>
                </c:pt>
                <c:pt idx="65">
                  <c:v>123674.2184777</c:v>
                </c:pt>
                <c:pt idx="66">
                  <c:v>123223.111574474</c:v>
                </c:pt>
                <c:pt idx="67">
                  <c:v>122798.615251278</c:v>
                </c:pt>
                <c:pt idx="68">
                  <c:v>122376.86015208</c:v>
                </c:pt>
                <c:pt idx="69">
                  <c:v>121937.410599438</c:v>
                </c:pt>
                <c:pt idx="70">
                  <c:v>121522.72607955</c:v>
                </c:pt>
                <c:pt idx="71">
                  <c:v>121104.984378207</c:v>
                </c:pt>
                <c:pt idx="72">
                  <c:v>120708.735102144</c:v>
                </c:pt>
                <c:pt idx="73">
                  <c:v>120297.430984347</c:v>
                </c:pt>
                <c:pt idx="74">
                  <c:v>119899.21416521</c:v>
                </c:pt>
                <c:pt idx="75">
                  <c:v>119488.6545779</c:v>
                </c:pt>
                <c:pt idx="76">
                  <c:v>119111.252015448</c:v>
                </c:pt>
                <c:pt idx="77">
                  <c:v>118749.689211231</c:v>
                </c:pt>
                <c:pt idx="78">
                  <c:v>118384.339291352</c:v>
                </c:pt>
                <c:pt idx="79">
                  <c:v>118015.506189963</c:v>
                </c:pt>
                <c:pt idx="80">
                  <c:v>117633.68823016</c:v>
                </c:pt>
                <c:pt idx="81">
                  <c:v>117252.992258172</c:v>
                </c:pt>
                <c:pt idx="82">
                  <c:v>116860.806014526</c:v>
                </c:pt>
                <c:pt idx="83">
                  <c:v>116482.005074274</c:v>
                </c:pt>
                <c:pt idx="84">
                  <c:v>116142.320077684</c:v>
                </c:pt>
                <c:pt idx="85">
                  <c:v>115761.335684805</c:v>
                </c:pt>
                <c:pt idx="86">
                  <c:v>115419.285555126</c:v>
                </c:pt>
                <c:pt idx="87">
                  <c:v>115073.694607828</c:v>
                </c:pt>
                <c:pt idx="88">
                  <c:v>114716.886597792</c:v>
                </c:pt>
                <c:pt idx="89">
                  <c:v>114360.372185584</c:v>
                </c:pt>
                <c:pt idx="90">
                  <c:v>114022.62934699</c:v>
                </c:pt>
                <c:pt idx="91">
                  <c:v>113695.773280146</c:v>
                </c:pt>
                <c:pt idx="92">
                  <c:v>113363.861230072</c:v>
                </c:pt>
                <c:pt idx="93">
                  <c:v>113036.0609932</c:v>
                </c:pt>
                <c:pt idx="94">
                  <c:v>112694.458827588</c:v>
                </c:pt>
                <c:pt idx="95">
                  <c:v>112377.745682005</c:v>
                </c:pt>
                <c:pt idx="96">
                  <c:v>112048.0717732</c:v>
                </c:pt>
                <c:pt idx="97">
                  <c:v>111709.530375492</c:v>
                </c:pt>
                <c:pt idx="98">
                  <c:v>111385.818656464</c:v>
                </c:pt>
                <c:pt idx="99">
                  <c:v>111062.716682151</c:v>
                </c:pt>
                <c:pt idx="100">
                  <c:v>110737.1113281</c:v>
                </c:pt>
                <c:pt idx="101">
                  <c:v>110428.653909037</c:v>
                </c:pt>
                <c:pt idx="102">
                  <c:v>110110.785736224</c:v>
                </c:pt>
                <c:pt idx="103">
                  <c:v>109799.972109711</c:v>
                </c:pt>
                <c:pt idx="104">
                  <c:v>109482.48842944</c:v>
                </c:pt>
                <c:pt idx="105">
                  <c:v>109172.415536725</c:v>
                </c:pt>
                <c:pt idx="106">
                  <c:v>108872.157703032</c:v>
                </c:pt>
                <c:pt idx="107">
                  <c:v>108557.551673389</c:v>
                </c:pt>
                <c:pt idx="108">
                  <c:v>108242.570514024</c:v>
                </c:pt>
                <c:pt idx="109">
                  <c:v>107937.427515687</c:v>
                </c:pt>
                <c:pt idx="110">
                  <c:v>107632.13739849</c:v>
                </c:pt>
                <c:pt idx="111">
                  <c:v>107324.821528617</c:v>
                </c:pt>
                <c:pt idx="112">
                  <c:v>107015.493005712</c:v>
                </c:pt>
                <c:pt idx="113">
                  <c:v>106728.625304684</c:v>
                </c:pt>
                <c:pt idx="114">
                  <c:v>106429.760866056</c:v>
                </c:pt>
                <c:pt idx="115">
                  <c:v>106133.092418505</c:v>
                </c:pt>
                <c:pt idx="116">
                  <c:v>105836.086468944</c:v>
                </c:pt>
                <c:pt idx="117">
                  <c:v>105535.490423749</c:v>
                </c:pt>
                <c:pt idx="118">
                  <c:v>105244.405671006</c:v>
                </c:pt>
                <c:pt idx="119">
                  <c:v>104958.333737076</c:v>
                </c:pt>
                <c:pt idx="120">
                  <c:v>104673.5484256</c:v>
                </c:pt>
                <c:pt idx="121">
                  <c:v>104381.962436532</c:v>
                </c:pt>
                <c:pt idx="122">
                  <c:v>104097.043252162</c:v>
                </c:pt>
                <c:pt idx="123">
                  <c:v>103822.007655909</c:v>
                </c:pt>
                <c:pt idx="124">
                  <c:v>103539.151860336</c:v>
                </c:pt>
                <c:pt idx="125">
                  <c:v>103257.948950625</c:v>
                </c:pt>
                <c:pt idx="126">
                  <c:v>102982.317024236</c:v>
                </c:pt>
                <c:pt idx="127">
                  <c:v>102698.787706713</c:v>
                </c:pt>
                <c:pt idx="128">
                  <c:v>102417.91622052</c:v>
                </c:pt>
                <c:pt idx="129">
                  <c:v>102137.889259718</c:v>
                </c:pt>
                <c:pt idx="130">
                  <c:v>101858.18945943</c:v>
                </c:pt>
                <c:pt idx="131">
                  <c:v>101579.746690598</c:v>
                </c:pt>
                <c:pt idx="132">
                  <c:v>101300.306230032</c:v>
                </c:pt>
                <c:pt idx="133">
                  <c:v>101026.353566919</c:v>
                </c:pt>
                <c:pt idx="134">
                  <c:v>100753.96618313</c:v>
                </c:pt>
                <c:pt idx="135">
                  <c:v>100475.368125695</c:v>
                </c:pt>
                <c:pt idx="136">
                  <c:v>100210.214778912</c:v>
                </c:pt>
                <c:pt idx="137">
                  <c:v>99932.02573386201</c:v>
                </c:pt>
                <c:pt idx="138">
                  <c:v>99660.73684282797</c:v>
                </c:pt>
                <c:pt idx="139">
                  <c:v>99392.347690692</c:v>
                </c:pt>
                <c:pt idx="140">
                  <c:v>99125.48501078</c:v>
                </c:pt>
                <c:pt idx="141">
                  <c:v>98853.700753246</c:v>
                </c:pt>
                <c:pt idx="142">
                  <c:v>98592.33975591</c:v>
                </c:pt>
                <c:pt idx="143">
                  <c:v>98319.308414479</c:v>
                </c:pt>
                <c:pt idx="144">
                  <c:v>98055.30547656</c:v>
                </c:pt>
                <c:pt idx="145">
                  <c:v>97783.24545909</c:v>
                </c:pt>
                <c:pt idx="146">
                  <c:v>97521.03129490402</c:v>
                </c:pt>
                <c:pt idx="147">
                  <c:v>97252.854036032</c:v>
                </c:pt>
                <c:pt idx="148">
                  <c:v>96992.258438136</c:v>
                </c:pt>
                <c:pt idx="149">
                  <c:v>96728.676177062</c:v>
                </c:pt>
                <c:pt idx="150">
                  <c:v>96470.6633442</c:v>
                </c:pt>
                <c:pt idx="151">
                  <c:v>96209.58923145599</c:v>
                </c:pt>
                <c:pt idx="152">
                  <c:v>95950.76487593599</c:v>
                </c:pt>
                <c:pt idx="153">
                  <c:v>95691.21093593599</c:v>
                </c:pt>
                <c:pt idx="154">
                  <c:v>95430.45863375999</c:v>
                </c:pt>
                <c:pt idx="155">
                  <c:v>95172.83261329998</c:v>
                </c:pt>
                <c:pt idx="156">
                  <c:v>94918.86918238</c:v>
                </c:pt>
                <c:pt idx="157">
                  <c:v>94655.397722109</c:v>
                </c:pt>
                <c:pt idx="158">
                  <c:v>94397.51177903998</c:v>
                </c:pt>
                <c:pt idx="159">
                  <c:v>94143.85887416199</c:v>
                </c:pt>
                <c:pt idx="160">
                  <c:v>93889.78608239998</c:v>
                </c:pt>
                <c:pt idx="161">
                  <c:v>93633.93955744899</c:v>
                </c:pt>
                <c:pt idx="162">
                  <c:v>93384.29023073199</c:v>
                </c:pt>
                <c:pt idx="163">
                  <c:v>93128.10347849398</c:v>
                </c:pt>
                <c:pt idx="164">
                  <c:v>92877.54125804</c:v>
                </c:pt>
                <c:pt idx="165">
                  <c:v>92629.151543535</c:v>
                </c:pt>
                <c:pt idx="166">
                  <c:v>92378.709395736</c:v>
                </c:pt>
                <c:pt idx="167">
                  <c:v>92130.20258223599</c:v>
                </c:pt>
                <c:pt idx="168">
                  <c:v>91882.456027648</c:v>
                </c:pt>
                <c:pt idx="169">
                  <c:v>91637.22763532097</c:v>
                </c:pt>
                <c:pt idx="170">
                  <c:v>91389.36590993</c:v>
                </c:pt>
                <c:pt idx="171">
                  <c:v>91141.94494498697</c:v>
                </c:pt>
                <c:pt idx="172">
                  <c:v>90894.07957176</c:v>
                </c:pt>
                <c:pt idx="173">
                  <c:v>90646.033764813</c:v>
                </c:pt>
                <c:pt idx="174">
                  <c:v>90397.87509797798</c:v>
                </c:pt>
                <c:pt idx="175">
                  <c:v>90153.37870769998</c:v>
                </c:pt>
                <c:pt idx="176">
                  <c:v>89905.73697180796</c:v>
                </c:pt>
                <c:pt idx="177">
                  <c:v>89659.879958823</c:v>
                </c:pt>
                <c:pt idx="178">
                  <c:v>89418.16994618998</c:v>
                </c:pt>
                <c:pt idx="179">
                  <c:v>89176.12862388</c:v>
                </c:pt>
                <c:pt idx="180">
                  <c:v>88934.43325029998</c:v>
                </c:pt>
                <c:pt idx="181">
                  <c:v>88692.45288157796</c:v>
                </c:pt>
                <c:pt idx="182">
                  <c:v>88457.50121126599</c:v>
                </c:pt>
                <c:pt idx="183">
                  <c:v>88214.09589257899</c:v>
                </c:pt>
                <c:pt idx="184">
                  <c:v>87971.73704855998</c:v>
                </c:pt>
                <c:pt idx="185">
                  <c:v>87730.831203715</c:v>
                </c:pt>
                <c:pt idx="186">
                  <c:v>87491.350582636</c:v>
                </c:pt>
                <c:pt idx="187">
                  <c:v>87255.35337026097</c:v>
                </c:pt>
                <c:pt idx="188">
                  <c:v>87017.34343584801</c:v>
                </c:pt>
                <c:pt idx="189">
                  <c:v>86785.035085497</c:v>
                </c:pt>
                <c:pt idx="190">
                  <c:v>86544.40452498002</c:v>
                </c:pt>
                <c:pt idx="191">
                  <c:v>86308.21626794801</c:v>
                </c:pt>
                <c:pt idx="192">
                  <c:v>86068.65192009603</c:v>
                </c:pt>
                <c:pt idx="193">
                  <c:v>85831.24780323599</c:v>
                </c:pt>
                <c:pt idx="194">
                  <c:v>85598.98294212198</c:v>
                </c:pt>
                <c:pt idx="195">
                  <c:v>85364.169056565</c:v>
                </c:pt>
                <c:pt idx="196">
                  <c:v>85130.567860284</c:v>
                </c:pt>
                <c:pt idx="197">
                  <c:v>84900.18268869502</c:v>
                </c:pt>
                <c:pt idx="198">
                  <c:v>84666.920070748</c:v>
                </c:pt>
                <c:pt idx="199">
                  <c:v>84436.52913965702</c:v>
                </c:pt>
                <c:pt idx="200">
                  <c:v>84206.3750608</c:v>
                </c:pt>
                <c:pt idx="201">
                  <c:v>83975.810869588</c:v>
                </c:pt>
                <c:pt idx="202">
                  <c:v>83747.01721747198</c:v>
                </c:pt>
                <c:pt idx="203">
                  <c:v>83513.788432902</c:v>
                </c:pt>
                <c:pt idx="204">
                  <c:v>83286.94468139199</c:v>
                </c:pt>
                <c:pt idx="205">
                  <c:v>83061.24730460999</c:v>
                </c:pt>
                <c:pt idx="206">
                  <c:v>82832.807901336</c:v>
                </c:pt>
                <c:pt idx="207">
                  <c:v>82606.96633122697</c:v>
                </c:pt>
                <c:pt idx="208">
                  <c:v>82383.19738228802</c:v>
                </c:pt>
                <c:pt idx="209">
                  <c:v>82154.075774911</c:v>
                </c:pt>
                <c:pt idx="210">
                  <c:v>81929.97890108</c:v>
                </c:pt>
                <c:pt idx="211">
                  <c:v>81705.648756159</c:v>
                </c:pt>
                <c:pt idx="212">
                  <c:v>81483.64483613998</c:v>
                </c:pt>
                <c:pt idx="213">
                  <c:v>81266.40001222701</c:v>
                </c:pt>
                <c:pt idx="214">
                  <c:v>81045.379277304</c:v>
                </c:pt>
                <c:pt idx="215">
                  <c:v>80820.276359455</c:v>
                </c:pt>
                <c:pt idx="216">
                  <c:v>80602.50408111999</c:v>
                </c:pt>
                <c:pt idx="217">
                  <c:v>80387.132418252</c:v>
                </c:pt>
                <c:pt idx="218">
                  <c:v>80161.59663450798</c:v>
                </c:pt>
                <c:pt idx="219">
                  <c:v>79940.78770312801</c:v>
                </c:pt>
                <c:pt idx="220">
                  <c:v>79719.38327651999</c:v>
                </c:pt>
                <c:pt idx="221">
                  <c:v>79499.53380667498</c:v>
                </c:pt>
                <c:pt idx="222">
                  <c:v>79276.41772725801</c:v>
                </c:pt>
                <c:pt idx="223">
                  <c:v>79059.491448588</c:v>
                </c:pt>
                <c:pt idx="224">
                  <c:v>78844.43898668802</c:v>
                </c:pt>
                <c:pt idx="225">
                  <c:v>78628.50697944999</c:v>
                </c:pt>
                <c:pt idx="226">
                  <c:v>78411.459296718</c:v>
                </c:pt>
                <c:pt idx="227">
                  <c:v>78194.604411516</c:v>
                </c:pt>
                <c:pt idx="228">
                  <c:v>77976.29927263201</c:v>
                </c:pt>
                <c:pt idx="229">
                  <c:v>77760.735482802</c:v>
                </c:pt>
                <c:pt idx="230">
                  <c:v>77542.05452686002</c:v>
                </c:pt>
                <c:pt idx="231">
                  <c:v>77325.623945268</c:v>
                </c:pt>
                <c:pt idx="232">
                  <c:v>77112.482412288</c:v>
                </c:pt>
                <c:pt idx="233">
                  <c:v>76900.32384660601</c:v>
                </c:pt>
                <c:pt idx="234">
                  <c:v>76688.68219843</c:v>
                </c:pt>
                <c:pt idx="235">
                  <c:v>76475.08584261</c:v>
                </c:pt>
                <c:pt idx="236">
                  <c:v>76262.829756908</c:v>
                </c:pt>
                <c:pt idx="237">
                  <c:v>76049.42805167398</c:v>
                </c:pt>
                <c:pt idx="238">
                  <c:v>75841.04487640799</c:v>
                </c:pt>
                <c:pt idx="239">
                  <c:v>75631.24943109801</c:v>
                </c:pt>
                <c:pt idx="240">
                  <c:v>75422.70058987998</c:v>
                </c:pt>
                <c:pt idx="241">
                  <c:v>75213.10705005901</c:v>
                </c:pt>
                <c:pt idx="242">
                  <c:v>75002.230228514</c:v>
                </c:pt>
                <c:pt idx="243">
                  <c:v>74796.578427154</c:v>
                </c:pt>
                <c:pt idx="244">
                  <c:v>74590.75543147199</c:v>
                </c:pt>
                <c:pt idx="245">
                  <c:v>74381.56331403</c:v>
                </c:pt>
                <c:pt idx="246">
                  <c:v>74175.086700208</c:v>
                </c:pt>
                <c:pt idx="247">
                  <c:v>73967.697608595</c:v>
                </c:pt>
                <c:pt idx="248">
                  <c:v>73763.656096176</c:v>
                </c:pt>
                <c:pt idx="249">
                  <c:v>73561.03837996199</c:v>
                </c:pt>
                <c:pt idx="250">
                  <c:v>73360.16593425</c:v>
                </c:pt>
                <c:pt idx="251">
                  <c:v>73155.49737023498</c:v>
                </c:pt>
                <c:pt idx="252">
                  <c:v>72954.19276596</c:v>
                </c:pt>
                <c:pt idx="253">
                  <c:v>72751.08992907601</c:v>
                </c:pt>
                <c:pt idx="254">
                  <c:v>72549.832802854</c:v>
                </c:pt>
                <c:pt idx="255">
                  <c:v>72349.309029835</c:v>
                </c:pt>
                <c:pt idx="256">
                  <c:v>72146.169331776</c:v>
                </c:pt>
                <c:pt idx="257">
                  <c:v>71941.62251706999</c:v>
                </c:pt>
                <c:pt idx="258">
                  <c:v>71740.810548484</c:v>
                </c:pt>
                <c:pt idx="259">
                  <c:v>71538.86823825298</c:v>
                </c:pt>
                <c:pt idx="260">
                  <c:v>71340.6690707</c:v>
                </c:pt>
                <c:pt idx="261">
                  <c:v>71137.451651839</c:v>
                </c:pt>
                <c:pt idx="262">
                  <c:v>70937.472774636</c:v>
                </c:pt>
                <c:pt idx="263">
                  <c:v>70740.826471975</c:v>
                </c:pt>
                <c:pt idx="264">
                  <c:v>70543.94893708799</c:v>
                </c:pt>
                <c:pt idx="265">
                  <c:v>70342.33771446002</c:v>
                </c:pt>
                <c:pt idx="266">
                  <c:v>70147.349003782</c:v>
                </c:pt>
                <c:pt idx="267">
                  <c:v>69952.075311917</c:v>
                </c:pt>
                <c:pt idx="268">
                  <c:v>69751.60933062</c:v>
                </c:pt>
                <c:pt idx="269">
                  <c:v>69553.171234515</c:v>
                </c:pt>
                <c:pt idx="270">
                  <c:v>69356.41665765997</c:v>
                </c:pt>
                <c:pt idx="271">
                  <c:v>69161.35280507099</c:v>
                </c:pt>
                <c:pt idx="272">
                  <c:v>68966.118073216</c:v>
                </c:pt>
                <c:pt idx="273">
                  <c:v>68774.605144014</c:v>
                </c:pt>
                <c:pt idx="274">
                  <c:v>68576.798969184</c:v>
                </c:pt>
                <c:pt idx="275">
                  <c:v>68384.1592298</c:v>
                </c:pt>
                <c:pt idx="276">
                  <c:v>68191.46800127598</c:v>
                </c:pt>
                <c:pt idx="277">
                  <c:v>67997.473551801</c:v>
                </c:pt>
                <c:pt idx="278">
                  <c:v>67805.650983162</c:v>
                </c:pt>
                <c:pt idx="279">
                  <c:v>67614.44249451498</c:v>
                </c:pt>
                <c:pt idx="280">
                  <c:v>67428.00205487998</c:v>
                </c:pt>
                <c:pt idx="281">
                  <c:v>67236.36794929298</c:v>
                </c:pt>
                <c:pt idx="282">
                  <c:v>67047.45213951598</c:v>
                </c:pt>
                <c:pt idx="283">
                  <c:v>66856.875044433</c:v>
                </c:pt>
                <c:pt idx="284">
                  <c:v>66667.43327914397</c:v>
                </c:pt>
                <c:pt idx="285">
                  <c:v>66478.220036085</c:v>
                </c:pt>
                <c:pt idx="286">
                  <c:v>66291.38383702798</c:v>
                </c:pt>
                <c:pt idx="287">
                  <c:v>66101.61833583802</c:v>
                </c:pt>
                <c:pt idx="288">
                  <c:v>65915.75695567198</c:v>
                </c:pt>
                <c:pt idx="289">
                  <c:v>65730.973646979</c:v>
                </c:pt>
                <c:pt idx="290">
                  <c:v>65542.26423122999</c:v>
                </c:pt>
                <c:pt idx="291">
                  <c:v>65353.276047418</c:v>
                </c:pt>
                <c:pt idx="292">
                  <c:v>65166.549296592</c:v>
                </c:pt>
                <c:pt idx="293">
                  <c:v>64979.87736381398</c:v>
                </c:pt>
                <c:pt idx="294">
                  <c:v>64795.083224974</c:v>
                </c:pt>
                <c:pt idx="295">
                  <c:v>64607.53258113</c:v>
                </c:pt>
                <c:pt idx="296">
                  <c:v>64422.432021376</c:v>
                </c:pt>
                <c:pt idx="297">
                  <c:v>64236.78466395399</c:v>
                </c:pt>
                <c:pt idx="298">
                  <c:v>64052.56459180799</c:v>
                </c:pt>
                <c:pt idx="299">
                  <c:v>63873.426409236</c:v>
                </c:pt>
                <c:pt idx="300">
                  <c:v>63691.2740275</c:v>
                </c:pt>
                <c:pt idx="301">
                  <c:v>63505.832736951</c:v>
                </c:pt>
                <c:pt idx="302">
                  <c:v>63327.511598738</c:v>
                </c:pt>
                <c:pt idx="303">
                  <c:v>63147.214094894</c:v>
                </c:pt>
                <c:pt idx="304">
                  <c:v>62966.835046464</c:v>
                </c:pt>
                <c:pt idx="305">
                  <c:v>62788.975169675</c:v>
                </c:pt>
                <c:pt idx="306">
                  <c:v>62610.23436065599</c:v>
                </c:pt>
                <c:pt idx="307">
                  <c:v>62431.010834346</c:v>
                </c:pt>
                <c:pt idx="308">
                  <c:v>62256.56016633598</c:v>
                </c:pt>
                <c:pt idx="309">
                  <c:v>62076.26920415399</c:v>
                </c:pt>
                <c:pt idx="310">
                  <c:v>61895.09452812</c:v>
                </c:pt>
                <c:pt idx="311">
                  <c:v>61720.362755649</c:v>
                </c:pt>
                <c:pt idx="312">
                  <c:v>61545.146891808</c:v>
                </c:pt>
                <c:pt idx="313">
                  <c:v>61368.979836477</c:v>
                </c:pt>
                <c:pt idx="314">
                  <c:v>61196.499725242</c:v>
                </c:pt>
                <c:pt idx="315">
                  <c:v>61020.93211662501</c:v>
                </c:pt>
                <c:pt idx="316">
                  <c:v>60846.31802451601</c:v>
                </c:pt>
                <c:pt idx="317">
                  <c:v>60671.29902889299</c:v>
                </c:pt>
                <c:pt idx="318">
                  <c:v>60499.32833410401</c:v>
                </c:pt>
                <c:pt idx="319">
                  <c:v>60324.040073202</c:v>
                </c:pt>
                <c:pt idx="320">
                  <c:v>60150.14891596001</c:v>
                </c:pt>
                <c:pt idx="321">
                  <c:v>59976.77532958299</c:v>
                </c:pt>
                <c:pt idx="322">
                  <c:v>59802.859873494</c:v>
                </c:pt>
                <c:pt idx="323">
                  <c:v>59632.082080855</c:v>
                </c:pt>
                <c:pt idx="324">
                  <c:v>59461.532832936</c:v>
                </c:pt>
                <c:pt idx="325">
                  <c:v>59290.76991645</c:v>
                </c:pt>
                <c:pt idx="326">
                  <c:v>59118.701718178</c:v>
                </c:pt>
                <c:pt idx="327">
                  <c:v>58948.61112565</c:v>
                </c:pt>
                <c:pt idx="328">
                  <c:v>58778.317417344</c:v>
                </c:pt>
                <c:pt idx="329">
                  <c:v>58607.67120793199</c:v>
                </c:pt>
                <c:pt idx="330">
                  <c:v>58436.98594804001</c:v>
                </c:pt>
                <c:pt idx="331">
                  <c:v>58268.095018599</c:v>
                </c:pt>
                <c:pt idx="332">
                  <c:v>58096.952623284</c:v>
                </c:pt>
                <c:pt idx="333">
                  <c:v>57930.843322855</c:v>
                </c:pt>
                <c:pt idx="334">
                  <c:v>57761.53702362</c:v>
                </c:pt>
                <c:pt idx="335">
                  <c:v>57597.03950619501</c:v>
                </c:pt>
                <c:pt idx="336">
                  <c:v>57428.426875488</c:v>
                </c:pt>
                <c:pt idx="337">
                  <c:v>57263.957875644</c:v>
                </c:pt>
                <c:pt idx="338">
                  <c:v>57096.55985077</c:v>
                </c:pt>
                <c:pt idx="339">
                  <c:v>56931.50491354401</c:v>
                </c:pt>
                <c:pt idx="340">
                  <c:v>56769.30054708001</c:v>
                </c:pt>
                <c:pt idx="341">
                  <c:v>56605.146393632</c:v>
                </c:pt>
                <c:pt idx="342">
                  <c:v>56438.302195604</c:v>
                </c:pt>
                <c:pt idx="343">
                  <c:v>56276.797439295</c:v>
                </c:pt>
                <c:pt idx="344">
                  <c:v>56113.077854672</c:v>
                </c:pt>
                <c:pt idx="345">
                  <c:v>55946.64601339001</c:v>
                </c:pt>
                <c:pt idx="346">
                  <c:v>55783.916036454</c:v>
                </c:pt>
                <c:pt idx="347">
                  <c:v>55623.807438391</c:v>
                </c:pt>
                <c:pt idx="348">
                  <c:v>55459.787847512</c:v>
                </c:pt>
                <c:pt idx="349">
                  <c:v>55299.59268678599</c:v>
                </c:pt>
                <c:pt idx="350">
                  <c:v>55139.92469570001</c:v>
                </c:pt>
                <c:pt idx="351">
                  <c:v>54980.65101197901</c:v>
                </c:pt>
                <c:pt idx="352">
                  <c:v>54819.00961812</c:v>
                </c:pt>
                <c:pt idx="353">
                  <c:v>54659.515444957</c:v>
                </c:pt>
                <c:pt idx="354">
                  <c:v>54498.80512390401</c:v>
                </c:pt>
                <c:pt idx="355">
                  <c:v>54339.109933215</c:v>
                </c:pt>
                <c:pt idx="356">
                  <c:v>54180.009285444</c:v>
                </c:pt>
                <c:pt idx="357">
                  <c:v>54019.734090805</c:v>
                </c:pt>
                <c:pt idx="358">
                  <c:v>53860.36840086</c:v>
                </c:pt>
                <c:pt idx="359">
                  <c:v>53702.812941939</c:v>
                </c:pt>
                <c:pt idx="360">
                  <c:v>53543.6447264</c:v>
                </c:pt>
                <c:pt idx="361">
                  <c:v>53387.22048156898</c:v>
                </c:pt>
                <c:pt idx="362">
                  <c:v>53228.433410856</c:v>
                </c:pt>
                <c:pt idx="363">
                  <c:v>53073.12228108799</c:v>
                </c:pt>
                <c:pt idx="364">
                  <c:v>52918.006436496</c:v>
                </c:pt>
                <c:pt idx="365">
                  <c:v>52761.17425519</c:v>
                </c:pt>
                <c:pt idx="366">
                  <c:v>52608.16944976799</c:v>
                </c:pt>
                <c:pt idx="367">
                  <c:v>52455.307806885</c:v>
                </c:pt>
                <c:pt idx="368">
                  <c:v>52302.66956992001</c:v>
                </c:pt>
                <c:pt idx="369">
                  <c:v>52148.097401238</c:v>
                </c:pt>
                <c:pt idx="370">
                  <c:v>51994.58597613</c:v>
                </c:pt>
                <c:pt idx="371">
                  <c:v>51840.462678411</c:v>
                </c:pt>
                <c:pt idx="372">
                  <c:v>51686.877566132</c:v>
                </c:pt>
                <c:pt idx="373">
                  <c:v>51533.143889304</c:v>
                </c:pt>
                <c:pt idx="374">
                  <c:v>51380.95134078</c:v>
                </c:pt>
                <c:pt idx="375">
                  <c:v>51228.1815375</c:v>
                </c:pt>
                <c:pt idx="376">
                  <c:v>51076.736818224</c:v>
                </c:pt>
                <c:pt idx="377">
                  <c:v>50925.745177335</c:v>
                </c:pt>
                <c:pt idx="378">
                  <c:v>50772.72782378198</c:v>
                </c:pt>
                <c:pt idx="379">
                  <c:v>50625.315060354</c:v>
                </c:pt>
                <c:pt idx="380">
                  <c:v>50474.55649132001</c:v>
                </c:pt>
                <c:pt idx="381">
                  <c:v>50324.019647196</c:v>
                </c:pt>
                <c:pt idx="382">
                  <c:v>50171.633057298</c:v>
                </c:pt>
                <c:pt idx="383">
                  <c:v>50021.13376319999</c:v>
                </c:pt>
                <c:pt idx="384">
                  <c:v>49871.867474352</c:v>
                </c:pt>
                <c:pt idx="385">
                  <c:v>49723.89702050999</c:v>
                </c:pt>
                <c:pt idx="386">
                  <c:v>49573.537472092</c:v>
                </c:pt>
                <c:pt idx="387">
                  <c:v>49424.504184409</c:v>
                </c:pt>
                <c:pt idx="388">
                  <c:v>49276.99767978</c:v>
                </c:pt>
                <c:pt idx="389">
                  <c:v>49129.549739569</c:v>
                </c:pt>
                <c:pt idx="390">
                  <c:v>48981.72194385999</c:v>
                </c:pt>
                <c:pt idx="391">
                  <c:v>48836.573453598</c:v>
                </c:pt>
                <c:pt idx="392">
                  <c:v>48691.16349548799</c:v>
                </c:pt>
                <c:pt idx="393">
                  <c:v>48545.710733186</c:v>
                </c:pt>
                <c:pt idx="394">
                  <c:v>48399.260906232</c:v>
                </c:pt>
                <c:pt idx="395">
                  <c:v>48253.98129101</c:v>
                </c:pt>
                <c:pt idx="396">
                  <c:v>48106.388615872</c:v>
                </c:pt>
                <c:pt idx="397">
                  <c:v>47961.87498144</c:v>
                </c:pt>
                <c:pt idx="398">
                  <c:v>47819.30146216999</c:v>
                </c:pt>
                <c:pt idx="399">
                  <c:v>47674.985549484</c:v>
                </c:pt>
                <c:pt idx="400">
                  <c:v>47530.79470139999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096-4140-B3D9-827285BC27FB}"/>
            </c:ext>
          </c:extLst>
        </c:ser>
        <c:ser>
          <c:idx val="4"/>
          <c:order val="4"/>
          <c:tx>
            <c:strRef>
              <c:f>'[residualCurve.xlsx]whole_0.01 (2)'!$G$2</c:f>
              <c:strCache>
                <c:ptCount val="1"/>
                <c:pt idx="0">
                  <c:v>Relational</c:v>
                </c:pt>
              </c:strCache>
            </c:strRef>
          </c:tx>
          <c:spPr>
            <a:ln w="1270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(2)'!$R$3:$R$403</c:f>
              <c:numCache>
                <c:formatCode>General</c:formatCode>
                <c:ptCount val="401"/>
                <c:pt idx="1">
                  <c:v>194814.856527606</c:v>
                </c:pt>
                <c:pt idx="2">
                  <c:v>189379.843260032</c:v>
                </c:pt>
                <c:pt idx="3">
                  <c:v>185520.769761654</c:v>
                </c:pt>
                <c:pt idx="4">
                  <c:v>182253.1776415441</c:v>
                </c:pt>
                <c:pt idx="5">
                  <c:v>179584.18599455</c:v>
                </c:pt>
                <c:pt idx="6">
                  <c:v>177443.605033842</c:v>
                </c:pt>
                <c:pt idx="7">
                  <c:v>175689.7183430221</c:v>
                </c:pt>
                <c:pt idx="8">
                  <c:v>173156.03951648</c:v>
                </c:pt>
                <c:pt idx="9">
                  <c:v>171647.469915287</c:v>
                </c:pt>
                <c:pt idx="10">
                  <c:v>169753.82292099</c:v>
                </c:pt>
                <c:pt idx="11">
                  <c:v>168463.613448857</c:v>
                </c:pt>
                <c:pt idx="12">
                  <c:v>166796.761484028</c:v>
                </c:pt>
                <c:pt idx="13">
                  <c:v>165482.097140997</c:v>
                </c:pt>
                <c:pt idx="14">
                  <c:v>164254.981145378</c:v>
                </c:pt>
                <c:pt idx="15">
                  <c:v>162905.626904205</c:v>
                </c:pt>
                <c:pt idx="16">
                  <c:v>161477.968455336</c:v>
                </c:pt>
                <c:pt idx="17">
                  <c:v>160252.61904233</c:v>
                </c:pt>
                <c:pt idx="18">
                  <c:v>158951.01433904</c:v>
                </c:pt>
                <c:pt idx="19">
                  <c:v>157621.043846178</c:v>
                </c:pt>
                <c:pt idx="20">
                  <c:v>156587.77615194</c:v>
                </c:pt>
                <c:pt idx="21">
                  <c:v>155571.762503322</c:v>
                </c:pt>
                <c:pt idx="22">
                  <c:v>154586.91765444</c:v>
                </c:pt>
                <c:pt idx="23">
                  <c:v>153628.596552908</c:v>
                </c:pt>
                <c:pt idx="24">
                  <c:v>152731.731327664</c:v>
                </c:pt>
                <c:pt idx="25">
                  <c:v>151839.55202715</c:v>
                </c:pt>
                <c:pt idx="26">
                  <c:v>150989.777767384</c:v>
                </c:pt>
                <c:pt idx="27">
                  <c:v>150173.9515649449</c:v>
                </c:pt>
                <c:pt idx="28">
                  <c:v>149232.449332728</c:v>
                </c:pt>
                <c:pt idx="29">
                  <c:v>148443.765316069</c:v>
                </c:pt>
                <c:pt idx="30">
                  <c:v>147642.62337566</c:v>
                </c:pt>
                <c:pt idx="31">
                  <c:v>146857.6352199</c:v>
                </c:pt>
                <c:pt idx="32">
                  <c:v>145962.431223048</c:v>
                </c:pt>
                <c:pt idx="33">
                  <c:v>145251.403170496</c:v>
                </c:pt>
                <c:pt idx="34">
                  <c:v>144511.973171958</c:v>
                </c:pt>
                <c:pt idx="35">
                  <c:v>143755.133515375</c:v>
                </c:pt>
                <c:pt idx="36">
                  <c:v>143050.0153771761</c:v>
                </c:pt>
                <c:pt idx="37">
                  <c:v>142413.358650579</c:v>
                </c:pt>
                <c:pt idx="38">
                  <c:v>141722.594173368</c:v>
                </c:pt>
                <c:pt idx="39">
                  <c:v>141045.440725406</c:v>
                </c:pt>
                <c:pt idx="40">
                  <c:v>140197.96150752</c:v>
                </c:pt>
                <c:pt idx="41">
                  <c:v>139602.276160774</c:v>
                </c:pt>
                <c:pt idx="42">
                  <c:v>138952.594185976</c:v>
                </c:pt>
                <c:pt idx="43">
                  <c:v>138299.903648214</c:v>
                </c:pt>
                <c:pt idx="44">
                  <c:v>137622.050785008</c:v>
                </c:pt>
                <c:pt idx="45">
                  <c:v>137049.530964985</c:v>
                </c:pt>
                <c:pt idx="46">
                  <c:v>136493.3858366339</c:v>
                </c:pt>
                <c:pt idx="47">
                  <c:v>135917.956342636</c:v>
                </c:pt>
                <c:pt idx="48">
                  <c:v>135371.17448596</c:v>
                </c:pt>
                <c:pt idx="49">
                  <c:v>134843.790756933</c:v>
                </c:pt>
                <c:pt idx="50">
                  <c:v>134314.3388111</c:v>
                </c:pt>
                <c:pt idx="51">
                  <c:v>133762.341670984</c:v>
                </c:pt>
                <c:pt idx="52">
                  <c:v>133214.305672728</c:v>
                </c:pt>
                <c:pt idx="53">
                  <c:v>132660.780261969</c:v>
                </c:pt>
                <c:pt idx="54">
                  <c:v>132160.208229434</c:v>
                </c:pt>
                <c:pt idx="55">
                  <c:v>131647.225161375</c:v>
                </c:pt>
                <c:pt idx="56">
                  <c:v>131132.890407088</c:v>
                </c:pt>
                <c:pt idx="57">
                  <c:v>130651.059791753</c:v>
                </c:pt>
                <c:pt idx="58">
                  <c:v>130192.188996708</c:v>
                </c:pt>
                <c:pt idx="59">
                  <c:v>129695.148791622</c:v>
                </c:pt>
                <c:pt idx="60">
                  <c:v>129215.9660968</c:v>
                </c:pt>
                <c:pt idx="61">
                  <c:v>128756.434451757</c:v>
                </c:pt>
                <c:pt idx="62">
                  <c:v>128265.625374474</c:v>
                </c:pt>
                <c:pt idx="63">
                  <c:v>127812.394900086</c:v>
                </c:pt>
                <c:pt idx="64">
                  <c:v>127359.051376752</c:v>
                </c:pt>
                <c:pt idx="65">
                  <c:v>126918.676661755</c:v>
                </c:pt>
                <c:pt idx="66">
                  <c:v>126464.15981158</c:v>
                </c:pt>
                <c:pt idx="67">
                  <c:v>126044.408462598</c:v>
                </c:pt>
                <c:pt idx="68">
                  <c:v>125622.1147077</c:v>
                </c:pt>
                <c:pt idx="69">
                  <c:v>125218.963190055</c:v>
                </c:pt>
                <c:pt idx="70">
                  <c:v>124791.39700887</c:v>
                </c:pt>
                <c:pt idx="71">
                  <c:v>124349.64653595</c:v>
                </c:pt>
                <c:pt idx="72">
                  <c:v>123957.88335552</c:v>
                </c:pt>
                <c:pt idx="73">
                  <c:v>123507.089063622</c:v>
                </c:pt>
                <c:pt idx="74">
                  <c:v>123116.682576352</c:v>
                </c:pt>
                <c:pt idx="75">
                  <c:v>122699.14510885</c:v>
                </c:pt>
                <c:pt idx="76">
                  <c:v>122296.4361465</c:v>
                </c:pt>
                <c:pt idx="77">
                  <c:v>121907.183237723</c:v>
                </c:pt>
                <c:pt idx="78">
                  <c:v>121507.022987858</c:v>
                </c:pt>
                <c:pt idx="79">
                  <c:v>121119.334400847</c:v>
                </c:pt>
                <c:pt idx="80">
                  <c:v>120727.31047424</c:v>
                </c:pt>
                <c:pt idx="81">
                  <c:v>120366.172895589</c:v>
                </c:pt>
                <c:pt idx="82">
                  <c:v>119989.32339528</c:v>
                </c:pt>
                <c:pt idx="83">
                  <c:v>119615.159172803</c:v>
                </c:pt>
                <c:pt idx="84">
                  <c:v>119217.432210224</c:v>
                </c:pt>
                <c:pt idx="85">
                  <c:v>118843.889425485</c:v>
                </c:pt>
                <c:pt idx="86">
                  <c:v>118457.189119442</c:v>
                </c:pt>
                <c:pt idx="87">
                  <c:v>118080.111176621</c:v>
                </c:pt>
                <c:pt idx="88">
                  <c:v>117727.098605424</c:v>
                </c:pt>
                <c:pt idx="89">
                  <c:v>117363.287565504</c:v>
                </c:pt>
                <c:pt idx="90">
                  <c:v>117003.6145096</c:v>
                </c:pt>
                <c:pt idx="91">
                  <c:v>116645.033522808</c:v>
                </c:pt>
                <c:pt idx="92">
                  <c:v>116293.41073432</c:v>
                </c:pt>
                <c:pt idx="93">
                  <c:v>115924.849951673</c:v>
                </c:pt>
                <c:pt idx="94">
                  <c:v>115570.01422713</c:v>
                </c:pt>
                <c:pt idx="95">
                  <c:v>115223.118454365</c:v>
                </c:pt>
                <c:pt idx="96">
                  <c:v>114858.67700604</c:v>
                </c:pt>
                <c:pt idx="97">
                  <c:v>114516.856131132</c:v>
                </c:pt>
                <c:pt idx="98">
                  <c:v>114158.823903256</c:v>
                </c:pt>
                <c:pt idx="99">
                  <c:v>113820.196512111</c:v>
                </c:pt>
                <c:pt idx="100">
                  <c:v>113480.5923126</c:v>
                </c:pt>
                <c:pt idx="101">
                  <c:v>113147.283340203</c:v>
                </c:pt>
                <c:pt idx="102">
                  <c:v>112806.940788054</c:v>
                </c:pt>
                <c:pt idx="103">
                  <c:v>112465.652356161</c:v>
                </c:pt>
                <c:pt idx="104">
                  <c:v>112126.9351552</c:v>
                </c:pt>
                <c:pt idx="105">
                  <c:v>111792.029224585</c:v>
                </c:pt>
                <c:pt idx="106">
                  <c:v>111457.259357598</c:v>
                </c:pt>
                <c:pt idx="107">
                  <c:v>111115.215190336</c:v>
                </c:pt>
                <c:pt idx="108">
                  <c:v>110789.735229032</c:v>
                </c:pt>
                <c:pt idx="109">
                  <c:v>110440.943875548</c:v>
                </c:pt>
                <c:pt idx="110">
                  <c:v>110123.47497149</c:v>
                </c:pt>
                <c:pt idx="111">
                  <c:v>109790.495576685</c:v>
                </c:pt>
                <c:pt idx="112">
                  <c:v>109466.712925008</c:v>
                </c:pt>
                <c:pt idx="113">
                  <c:v>109140.233706831</c:v>
                </c:pt>
                <c:pt idx="114">
                  <c:v>108809.245784368</c:v>
                </c:pt>
                <c:pt idx="115">
                  <c:v>108495.61293951</c:v>
                </c:pt>
                <c:pt idx="116">
                  <c:v>108178.432475412</c:v>
                </c:pt>
                <c:pt idx="117">
                  <c:v>107855.414458803</c:v>
                </c:pt>
                <c:pt idx="118">
                  <c:v>107530.576603758</c:v>
                </c:pt>
                <c:pt idx="119">
                  <c:v>107217.882195205</c:v>
                </c:pt>
                <c:pt idx="120">
                  <c:v>106900.71660928</c:v>
                </c:pt>
                <c:pt idx="121">
                  <c:v>106583.925713736</c:v>
                </c:pt>
                <c:pt idx="122">
                  <c:v>106271.654934958</c:v>
                </c:pt>
                <c:pt idx="123">
                  <c:v>105958.852269455</c:v>
                </c:pt>
                <c:pt idx="124">
                  <c:v>105634.30285872</c:v>
                </c:pt>
                <c:pt idx="125">
                  <c:v>105322.87551625</c:v>
                </c:pt>
                <c:pt idx="126">
                  <c:v>105019.872531154</c:v>
                </c:pt>
                <c:pt idx="127">
                  <c:v>104708.340747927</c:v>
                </c:pt>
                <c:pt idx="128">
                  <c:v>104395.664532672</c:v>
                </c:pt>
                <c:pt idx="129">
                  <c:v>104080.342632513</c:v>
                </c:pt>
                <c:pt idx="130">
                  <c:v>103767.77011086</c:v>
                </c:pt>
                <c:pt idx="131">
                  <c:v>103451.91239834</c:v>
                </c:pt>
                <c:pt idx="132">
                  <c:v>103137.983033064</c:v>
                </c:pt>
                <c:pt idx="133">
                  <c:v>102836.120086551</c:v>
                </c:pt>
                <c:pt idx="134">
                  <c:v>102527.388606798</c:v>
                </c:pt>
                <c:pt idx="135">
                  <c:v>102221.55450653</c:v>
                </c:pt>
                <c:pt idx="136">
                  <c:v>101916.77321664</c:v>
                </c:pt>
                <c:pt idx="137">
                  <c:v>101613.783535733</c:v>
                </c:pt>
                <c:pt idx="138">
                  <c:v>101315.108879028</c:v>
                </c:pt>
                <c:pt idx="139">
                  <c:v>101018.212783047</c:v>
                </c:pt>
                <c:pt idx="140">
                  <c:v>100713.79434512</c:v>
                </c:pt>
                <c:pt idx="141">
                  <c:v>100412.551777108</c:v>
                </c:pt>
                <c:pt idx="142">
                  <c:v>100112.621233482</c:v>
                </c:pt>
                <c:pt idx="143">
                  <c:v>99818.193722904</c:v>
                </c:pt>
                <c:pt idx="144">
                  <c:v>99518.532828848</c:v>
                </c:pt>
                <c:pt idx="145">
                  <c:v>99222.87984714</c:v>
                </c:pt>
                <c:pt idx="146">
                  <c:v>98931.43768944798</c:v>
                </c:pt>
                <c:pt idx="147">
                  <c:v>98632.529135389</c:v>
                </c:pt>
                <c:pt idx="148">
                  <c:v>98339.50635352798</c:v>
                </c:pt>
                <c:pt idx="149">
                  <c:v>98047.01620393098</c:v>
                </c:pt>
                <c:pt idx="150">
                  <c:v>97751.47987635</c:v>
                </c:pt>
                <c:pt idx="151">
                  <c:v>97460.36267732098</c:v>
                </c:pt>
                <c:pt idx="152">
                  <c:v>97169.925564304</c:v>
                </c:pt>
                <c:pt idx="153">
                  <c:v>96869.91336645698</c:v>
                </c:pt>
                <c:pt idx="154">
                  <c:v>96584.273550234</c:v>
                </c:pt>
                <c:pt idx="155">
                  <c:v>96297.04824226498</c:v>
                </c:pt>
                <c:pt idx="156">
                  <c:v>96011.63222374</c:v>
                </c:pt>
                <c:pt idx="157">
                  <c:v>95718.718511859</c:v>
                </c:pt>
                <c:pt idx="158">
                  <c:v>95434.668256378</c:v>
                </c:pt>
                <c:pt idx="159">
                  <c:v>95151.03997629</c:v>
                </c:pt>
                <c:pt idx="160">
                  <c:v>94867.60905972</c:v>
                </c:pt>
                <c:pt idx="161">
                  <c:v>94589.978821602</c:v>
                </c:pt>
                <c:pt idx="162">
                  <c:v>94305.90059887398</c:v>
                </c:pt>
                <c:pt idx="163">
                  <c:v>94023.12173886</c:v>
                </c:pt>
                <c:pt idx="164">
                  <c:v>93744.955218728</c:v>
                </c:pt>
                <c:pt idx="165">
                  <c:v>93460.609707335</c:v>
                </c:pt>
                <c:pt idx="166">
                  <c:v>93181.96718746198</c:v>
                </c:pt>
                <c:pt idx="167">
                  <c:v>92900.62257508899</c:v>
                </c:pt>
                <c:pt idx="168">
                  <c:v>92629.151328064</c:v>
                </c:pt>
                <c:pt idx="169">
                  <c:v>92350.77027022798</c:v>
                </c:pt>
                <c:pt idx="170">
                  <c:v>92066.87578092</c:v>
                </c:pt>
                <c:pt idx="171">
                  <c:v>91787.220414757</c:v>
                </c:pt>
                <c:pt idx="172">
                  <c:v>91512.337702752</c:v>
                </c:pt>
                <c:pt idx="173">
                  <c:v>91243.521444104</c:v>
                </c:pt>
                <c:pt idx="174">
                  <c:v>90974.85437240198</c:v>
                </c:pt>
                <c:pt idx="175">
                  <c:v>90701.87643164997</c:v>
                </c:pt>
                <c:pt idx="176">
                  <c:v>90432.88813147998</c:v>
                </c:pt>
                <c:pt idx="177">
                  <c:v>90159.621636128</c:v>
                </c:pt>
                <c:pt idx="178">
                  <c:v>89887.704280134</c:v>
                </c:pt>
                <c:pt idx="179">
                  <c:v>89613.73292248201</c:v>
                </c:pt>
                <c:pt idx="180">
                  <c:v>89345.75290827997</c:v>
                </c:pt>
                <c:pt idx="181">
                  <c:v>89074.53327017697</c:v>
                </c:pt>
                <c:pt idx="182">
                  <c:v>88809.293423388</c:v>
                </c:pt>
                <c:pt idx="183">
                  <c:v>88539.822382357</c:v>
                </c:pt>
                <c:pt idx="184">
                  <c:v>88285.55227958398</c:v>
                </c:pt>
                <c:pt idx="185">
                  <c:v>88020.528901585</c:v>
                </c:pt>
                <c:pt idx="186">
                  <c:v>87751.451414924</c:v>
                </c:pt>
                <c:pt idx="187">
                  <c:v>87486.595985454</c:v>
                </c:pt>
                <c:pt idx="188">
                  <c:v>87224.35340446802</c:v>
                </c:pt>
                <c:pt idx="189">
                  <c:v>86964.618419581</c:v>
                </c:pt>
                <c:pt idx="190">
                  <c:v>86701.93376400001</c:v>
                </c:pt>
                <c:pt idx="191">
                  <c:v>86440.83291323601</c:v>
                </c:pt>
                <c:pt idx="192">
                  <c:v>86182.811331296</c:v>
                </c:pt>
                <c:pt idx="193">
                  <c:v>85926.864853647</c:v>
                </c:pt>
                <c:pt idx="194">
                  <c:v>85669.284914668</c:v>
                </c:pt>
                <c:pt idx="195">
                  <c:v>85408.137486</c:v>
                </c:pt>
                <c:pt idx="196">
                  <c:v>85148.55658683601</c:v>
                </c:pt>
                <c:pt idx="197">
                  <c:v>84893.662858675</c:v>
                </c:pt>
                <c:pt idx="198">
                  <c:v>84636.26923153999</c:v>
                </c:pt>
                <c:pt idx="199">
                  <c:v>84387.192522678</c:v>
                </c:pt>
                <c:pt idx="200">
                  <c:v>84132.45031520001</c:v>
                </c:pt>
                <c:pt idx="201">
                  <c:v>83884.56104422601</c:v>
                </c:pt>
                <c:pt idx="202">
                  <c:v>83631.92235656998</c:v>
                </c:pt>
                <c:pt idx="203">
                  <c:v>83376.04382271501</c:v>
                </c:pt>
                <c:pt idx="204">
                  <c:v>83120.547115664</c:v>
                </c:pt>
                <c:pt idx="205">
                  <c:v>82865.97911602503</c:v>
                </c:pt>
                <c:pt idx="206">
                  <c:v>82617.666450572</c:v>
                </c:pt>
                <c:pt idx="207">
                  <c:v>82366.38308726101</c:v>
                </c:pt>
                <c:pt idx="208">
                  <c:v>82118.79732276</c:v>
                </c:pt>
                <c:pt idx="209">
                  <c:v>81869.185735302</c:v>
                </c:pt>
                <c:pt idx="210">
                  <c:v>81625.63937297</c:v>
                </c:pt>
                <c:pt idx="211">
                  <c:v>81382.01067742798</c:v>
                </c:pt>
                <c:pt idx="212">
                  <c:v>81133.37677552001</c:v>
                </c:pt>
                <c:pt idx="213">
                  <c:v>80891.96938582101</c:v>
                </c:pt>
                <c:pt idx="214">
                  <c:v>80647.61285540399</c:v>
                </c:pt>
                <c:pt idx="215">
                  <c:v>80400.37179986</c:v>
                </c:pt>
                <c:pt idx="216">
                  <c:v>80163.254691968</c:v>
                </c:pt>
                <c:pt idx="217">
                  <c:v>79922.53107236698</c:v>
                </c:pt>
                <c:pt idx="218">
                  <c:v>79681.305231348</c:v>
                </c:pt>
                <c:pt idx="219">
                  <c:v>79439.390782752</c:v>
                </c:pt>
                <c:pt idx="220">
                  <c:v>79197.37530900002</c:v>
                </c:pt>
                <c:pt idx="221">
                  <c:v>78957.363413468</c:v>
                </c:pt>
                <c:pt idx="222">
                  <c:v>78716.72668387399</c:v>
                </c:pt>
                <c:pt idx="223">
                  <c:v>78476.329098573</c:v>
                </c:pt>
                <c:pt idx="224">
                  <c:v>78242.37618879202</c:v>
                </c:pt>
                <c:pt idx="225">
                  <c:v>78004.23828332499</c:v>
                </c:pt>
                <c:pt idx="226">
                  <c:v>77769.97491720601</c:v>
                </c:pt>
                <c:pt idx="227">
                  <c:v>77531.711122861</c:v>
                </c:pt>
                <c:pt idx="228">
                  <c:v>77292.317326388</c:v>
                </c:pt>
                <c:pt idx="229">
                  <c:v>77060.14520508901</c:v>
                </c:pt>
                <c:pt idx="230">
                  <c:v>76826.14550149</c:v>
                </c:pt>
                <c:pt idx="231">
                  <c:v>76596.757186298</c:v>
                </c:pt>
                <c:pt idx="232">
                  <c:v>76363.18388582398</c:v>
                </c:pt>
                <c:pt idx="233">
                  <c:v>76125.24590461698</c:v>
                </c:pt>
                <c:pt idx="234">
                  <c:v>75894.54175601</c:v>
                </c:pt>
                <c:pt idx="235">
                  <c:v>75666.409614225</c:v>
                </c:pt>
                <c:pt idx="236">
                  <c:v>75441.28764072398</c:v>
                </c:pt>
                <c:pt idx="237">
                  <c:v>75209.067371802</c:v>
                </c:pt>
                <c:pt idx="238">
                  <c:v>74978.321192664</c:v>
                </c:pt>
                <c:pt idx="239">
                  <c:v>74753.453250697</c:v>
                </c:pt>
                <c:pt idx="240">
                  <c:v>74527.37421012</c:v>
                </c:pt>
                <c:pt idx="241">
                  <c:v>74301.22283677499</c:v>
                </c:pt>
                <c:pt idx="242">
                  <c:v>74083.109125438</c:v>
                </c:pt>
                <c:pt idx="243">
                  <c:v>73857.21826719599</c:v>
                </c:pt>
                <c:pt idx="244">
                  <c:v>73632.37357375199</c:v>
                </c:pt>
                <c:pt idx="245">
                  <c:v>73404.85796267</c:v>
                </c:pt>
                <c:pt idx="246">
                  <c:v>73185.869147482</c:v>
                </c:pt>
                <c:pt idx="247">
                  <c:v>72964.51329986099</c:v>
                </c:pt>
                <c:pt idx="248">
                  <c:v>72740.00297697599</c:v>
                </c:pt>
                <c:pt idx="249">
                  <c:v>72516.79788826199</c:v>
                </c:pt>
                <c:pt idx="250">
                  <c:v>72295.68615750002</c:v>
                </c:pt>
                <c:pt idx="251">
                  <c:v>72078.35343937199</c:v>
                </c:pt>
                <c:pt idx="252">
                  <c:v>71861.6116097</c:v>
                </c:pt>
                <c:pt idx="253">
                  <c:v>71639.814851694</c:v>
                </c:pt>
                <c:pt idx="254">
                  <c:v>71423.624942648</c:v>
                </c:pt>
                <c:pt idx="255">
                  <c:v>71203.6550008</c:v>
                </c:pt>
                <c:pt idx="256">
                  <c:v>70985.178557352</c:v>
                </c:pt>
                <c:pt idx="257">
                  <c:v>70766.955221118</c:v>
                </c:pt>
                <c:pt idx="258">
                  <c:v>70550.537308398</c:v>
                </c:pt>
                <c:pt idx="259">
                  <c:v>70337.49290622598</c:v>
                </c:pt>
                <c:pt idx="260">
                  <c:v>70117.33949446</c:v>
                </c:pt>
                <c:pt idx="261">
                  <c:v>69905.984070787</c:v>
                </c:pt>
                <c:pt idx="262">
                  <c:v>69690.092615352</c:v>
                </c:pt>
                <c:pt idx="263">
                  <c:v>69479.363690539</c:v>
                </c:pt>
                <c:pt idx="264">
                  <c:v>69272.477417888</c:v>
                </c:pt>
                <c:pt idx="265">
                  <c:v>69066.66564777</c:v>
                </c:pt>
                <c:pt idx="266">
                  <c:v>68855.68387340999</c:v>
                </c:pt>
                <c:pt idx="267">
                  <c:v>68642.94054591298</c:v>
                </c:pt>
                <c:pt idx="268">
                  <c:v>68434.609777776</c:v>
                </c:pt>
                <c:pt idx="269">
                  <c:v>68225.027727873</c:v>
                </c:pt>
                <c:pt idx="270">
                  <c:v>68012.61475879</c:v>
                </c:pt>
                <c:pt idx="271">
                  <c:v>67805.92398424499</c:v>
                </c:pt>
                <c:pt idx="272">
                  <c:v>67596.392476704</c:v>
                </c:pt>
                <c:pt idx="273">
                  <c:v>67389.755008905</c:v>
                </c:pt>
                <c:pt idx="274">
                  <c:v>67189.64294057398</c:v>
                </c:pt>
                <c:pt idx="275">
                  <c:v>66983.84185507499</c:v>
                </c:pt>
                <c:pt idx="276">
                  <c:v>66778.09356264</c:v>
                </c:pt>
                <c:pt idx="277">
                  <c:v>66575.44218101398</c:v>
                </c:pt>
                <c:pt idx="278">
                  <c:v>66372.75604639</c:v>
                </c:pt>
                <c:pt idx="279">
                  <c:v>66164.49210538299</c:v>
                </c:pt>
                <c:pt idx="280">
                  <c:v>65967.0400044</c:v>
                </c:pt>
                <c:pt idx="281">
                  <c:v>65767.705709687</c:v>
                </c:pt>
                <c:pt idx="282">
                  <c:v>65564.883364592</c:v>
                </c:pt>
                <c:pt idx="283">
                  <c:v>65364.270117333</c:v>
                </c:pt>
                <c:pt idx="284">
                  <c:v>65160.700548592</c:v>
                </c:pt>
                <c:pt idx="285">
                  <c:v>64958.75896366998</c:v>
                </c:pt>
                <c:pt idx="286">
                  <c:v>64758.559433568</c:v>
                </c:pt>
                <c:pt idx="287">
                  <c:v>64558.65232146</c:v>
                </c:pt>
                <c:pt idx="288">
                  <c:v>64360.859520016</c:v>
                </c:pt>
                <c:pt idx="289">
                  <c:v>64158.277976235</c:v>
                </c:pt>
                <c:pt idx="290">
                  <c:v>63962.22167430999</c:v>
                </c:pt>
                <c:pt idx="291">
                  <c:v>63763.342549146</c:v>
                </c:pt>
                <c:pt idx="292">
                  <c:v>63566.67045213599</c:v>
                </c:pt>
                <c:pt idx="293">
                  <c:v>63372.212602328</c:v>
                </c:pt>
                <c:pt idx="294">
                  <c:v>63177.248334758</c:v>
                </c:pt>
                <c:pt idx="295">
                  <c:v>62983.54337136</c:v>
                </c:pt>
                <c:pt idx="296">
                  <c:v>62786.905800256</c:v>
                </c:pt>
                <c:pt idx="297">
                  <c:v>62595.941296622</c:v>
                </c:pt>
                <c:pt idx="298">
                  <c:v>62399.711639538</c:v>
                </c:pt>
                <c:pt idx="299">
                  <c:v>62206.551205278</c:v>
                </c:pt>
                <c:pt idx="300">
                  <c:v>62015.2247169</c:v>
                </c:pt>
                <c:pt idx="301">
                  <c:v>61826.234556678</c:v>
                </c:pt>
                <c:pt idx="302">
                  <c:v>61635.12792552398</c:v>
                </c:pt>
                <c:pt idx="303">
                  <c:v>61442.377810709</c:v>
                </c:pt>
                <c:pt idx="304">
                  <c:v>61255.076509704</c:v>
                </c:pt>
                <c:pt idx="305">
                  <c:v>61067.69733911999</c:v>
                </c:pt>
                <c:pt idx="306">
                  <c:v>60875.29528414</c:v>
                </c:pt>
                <c:pt idx="307">
                  <c:v>60693.53318790298</c:v>
                </c:pt>
                <c:pt idx="308">
                  <c:v>60506.662515976</c:v>
                </c:pt>
                <c:pt idx="309">
                  <c:v>60316.6855255</c:v>
                </c:pt>
                <c:pt idx="310">
                  <c:v>60130.83380619</c:v>
                </c:pt>
                <c:pt idx="311">
                  <c:v>59944.952182973</c:v>
                </c:pt>
                <c:pt idx="312">
                  <c:v>59760.7084396</c:v>
                </c:pt>
                <c:pt idx="313">
                  <c:v>59576.00856043801</c:v>
                </c:pt>
                <c:pt idx="314">
                  <c:v>59395.19232623201</c:v>
                </c:pt>
                <c:pt idx="315">
                  <c:v>59211.74253973001</c:v>
                </c:pt>
                <c:pt idx="316">
                  <c:v>59028.988824576</c:v>
                </c:pt>
                <c:pt idx="317">
                  <c:v>58846.03187897</c:v>
                </c:pt>
                <c:pt idx="318">
                  <c:v>58661.84012788</c:v>
                </c:pt>
                <c:pt idx="319">
                  <c:v>58477.60441441801</c:v>
                </c:pt>
                <c:pt idx="320">
                  <c:v>58296.43518184</c:v>
                </c:pt>
                <c:pt idx="321">
                  <c:v>58116.060921863</c:v>
                </c:pt>
                <c:pt idx="322">
                  <c:v>57934.341656322</c:v>
                </c:pt>
                <c:pt idx="323">
                  <c:v>57746.72335435</c:v>
                </c:pt>
                <c:pt idx="324">
                  <c:v>57567.6701028</c:v>
                </c:pt>
                <c:pt idx="325">
                  <c:v>57389.861232675</c:v>
                </c:pt>
                <c:pt idx="326">
                  <c:v>57210.50306215399</c:v>
                </c:pt>
                <c:pt idx="327">
                  <c:v>57031.99252733101</c:v>
                </c:pt>
                <c:pt idx="328">
                  <c:v>56854.034260128</c:v>
                </c:pt>
                <c:pt idx="329">
                  <c:v>56675.55797183501</c:v>
                </c:pt>
                <c:pt idx="330">
                  <c:v>56497.44633657</c:v>
                </c:pt>
                <c:pt idx="331">
                  <c:v>56320.62458873399</c:v>
                </c:pt>
                <c:pt idx="332">
                  <c:v>56141.726177688</c:v>
                </c:pt>
                <c:pt idx="333">
                  <c:v>55965.90497533701</c:v>
                </c:pt>
                <c:pt idx="334">
                  <c:v>55790.93871250201</c:v>
                </c:pt>
                <c:pt idx="335">
                  <c:v>55615.669605545</c:v>
                </c:pt>
                <c:pt idx="336">
                  <c:v>55441.428900368</c:v>
                </c:pt>
                <c:pt idx="337">
                  <c:v>55268.10236282401</c:v>
                </c:pt>
                <c:pt idx="338">
                  <c:v>55095.183809132</c:v>
                </c:pt>
                <c:pt idx="339">
                  <c:v>54923.21737034901</c:v>
                </c:pt>
                <c:pt idx="340">
                  <c:v>54751.21291992001</c:v>
                </c:pt>
                <c:pt idx="341">
                  <c:v>54575.98086239301</c:v>
                </c:pt>
                <c:pt idx="342">
                  <c:v>54402.956795726</c:v>
                </c:pt>
                <c:pt idx="343">
                  <c:v>54233.01681823802</c:v>
                </c:pt>
                <c:pt idx="344">
                  <c:v>54061.504506896</c:v>
                </c:pt>
                <c:pt idx="345">
                  <c:v>53892.19440045</c:v>
                </c:pt>
                <c:pt idx="346">
                  <c:v>53720.63746827</c:v>
                </c:pt>
                <c:pt idx="347">
                  <c:v>53549.384051695</c:v>
                </c:pt>
                <c:pt idx="348">
                  <c:v>53379.5270919</c:v>
                </c:pt>
                <c:pt idx="349">
                  <c:v>53209.978324545</c:v>
                </c:pt>
                <c:pt idx="350">
                  <c:v>53042.04678825</c:v>
                </c:pt>
                <c:pt idx="351">
                  <c:v>52875.907730283</c:v>
                </c:pt>
                <c:pt idx="352">
                  <c:v>52709.345616816</c:v>
                </c:pt>
                <c:pt idx="353">
                  <c:v>52545.458612062</c:v>
                </c:pt>
                <c:pt idx="354">
                  <c:v>52378.431064148</c:v>
                </c:pt>
                <c:pt idx="355">
                  <c:v>52211.48908305</c:v>
                </c:pt>
                <c:pt idx="356">
                  <c:v>52046.400366212</c:v>
                </c:pt>
                <c:pt idx="357">
                  <c:v>51880.780773378</c:v>
                </c:pt>
                <c:pt idx="358">
                  <c:v>51715.57194074999</c:v>
                </c:pt>
                <c:pt idx="359">
                  <c:v>51550.25334328</c:v>
                </c:pt>
                <c:pt idx="360">
                  <c:v>51383.09825216</c:v>
                </c:pt>
                <c:pt idx="361">
                  <c:v>51222.47366249101</c:v>
                </c:pt>
                <c:pt idx="362">
                  <c:v>51061.488346572</c:v>
                </c:pt>
                <c:pt idx="363">
                  <c:v>50901.12740958699</c:v>
                </c:pt>
                <c:pt idx="364">
                  <c:v>50740.444989588</c:v>
                </c:pt>
                <c:pt idx="365">
                  <c:v>50580.09147105999</c:v>
                </c:pt>
                <c:pt idx="366">
                  <c:v>50421.20332748199</c:v>
                </c:pt>
                <c:pt idx="367">
                  <c:v>50257.516776933</c:v>
                </c:pt>
                <c:pt idx="368">
                  <c:v>50098.67812729601</c:v>
                </c:pt>
                <c:pt idx="369">
                  <c:v>49940.037565384</c:v>
                </c:pt>
                <c:pt idx="370">
                  <c:v>49779.74138759999</c:v>
                </c:pt>
                <c:pt idx="371">
                  <c:v>49621.321909838</c:v>
                </c:pt>
                <c:pt idx="372">
                  <c:v>49460.72445235999</c:v>
                </c:pt>
                <c:pt idx="373">
                  <c:v>49301.51972591999</c:v>
                </c:pt>
                <c:pt idx="374">
                  <c:v>49143.02914269199</c:v>
                </c:pt>
                <c:pt idx="375">
                  <c:v>48985.368750625</c:v>
                </c:pt>
                <c:pt idx="376">
                  <c:v>48828.748633392</c:v>
                </c:pt>
                <c:pt idx="377">
                  <c:v>48673.53077887301</c:v>
                </c:pt>
                <c:pt idx="378">
                  <c:v>48516.719583714</c:v>
                </c:pt>
                <c:pt idx="379">
                  <c:v>48360.183281154</c:v>
                </c:pt>
                <c:pt idx="380">
                  <c:v>48202.57119091999</c:v>
                </c:pt>
                <c:pt idx="381">
                  <c:v>48048.511676022</c:v>
                </c:pt>
                <c:pt idx="382">
                  <c:v>47895.785338332</c:v>
                </c:pt>
                <c:pt idx="383">
                  <c:v>47741.909963345</c:v>
                </c:pt>
                <c:pt idx="384">
                  <c:v>47587.46594940801</c:v>
                </c:pt>
                <c:pt idx="385">
                  <c:v>47433.58773195</c:v>
                </c:pt>
                <c:pt idx="386">
                  <c:v>47278.82855923</c:v>
                </c:pt>
                <c:pt idx="387">
                  <c:v>47125.949684208</c:v>
                </c:pt>
                <c:pt idx="388">
                  <c:v>46974.184295364</c:v>
                </c:pt>
                <c:pt idx="389">
                  <c:v>46823.810444021</c:v>
                </c:pt>
                <c:pt idx="390">
                  <c:v>46672.61188377999</c:v>
                </c:pt>
                <c:pt idx="391">
                  <c:v>46522.176029805</c:v>
                </c:pt>
                <c:pt idx="392">
                  <c:v>46372.53207411199</c:v>
                </c:pt>
                <c:pt idx="393">
                  <c:v>46220.828115955</c:v>
                </c:pt>
                <c:pt idx="394">
                  <c:v>46069.632474798</c:v>
                </c:pt>
                <c:pt idx="395">
                  <c:v>45920.63956105999</c:v>
                </c:pt>
                <c:pt idx="396">
                  <c:v>45770.8629527</c:v>
                </c:pt>
                <c:pt idx="397">
                  <c:v>45621.482603868</c:v>
                </c:pt>
                <c:pt idx="398">
                  <c:v>45470.465199838</c:v>
                </c:pt>
                <c:pt idx="399">
                  <c:v>45322.26730907099</c:v>
                </c:pt>
                <c:pt idx="400">
                  <c:v>45173.46453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096-4140-B3D9-827285BC27FB}"/>
            </c:ext>
          </c:extLst>
        </c:ser>
        <c:ser>
          <c:idx val="5"/>
          <c:order val="5"/>
          <c:tx>
            <c:strRef>
              <c:f>'[residualCurve.xlsx]whole_0.01 (2)'!$H$2</c:f>
              <c:strCache>
                <c:ptCount val="1"/>
                <c:pt idx="0">
                  <c:v>Social</c:v>
                </c:pt>
              </c:strCache>
            </c:strRef>
          </c:tx>
          <c:spPr>
            <a:ln w="12700" cap="rnd">
              <a:solidFill>
                <a:srgbClr val="7030A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(2)'!$S$3:$S$403</c:f>
              <c:numCache>
                <c:formatCode>General</c:formatCode>
                <c:ptCount val="401"/>
                <c:pt idx="1">
                  <c:v>193618.439711037</c:v>
                </c:pt>
                <c:pt idx="2">
                  <c:v>189398.106013328</c:v>
                </c:pt>
                <c:pt idx="3">
                  <c:v>184963.274850938</c:v>
                </c:pt>
                <c:pt idx="4">
                  <c:v>181535.030636064</c:v>
                </c:pt>
                <c:pt idx="5">
                  <c:v>178824.56350698</c:v>
                </c:pt>
                <c:pt idx="6">
                  <c:v>176356.742079812</c:v>
                </c:pt>
                <c:pt idx="7">
                  <c:v>174581.668471308</c:v>
                </c:pt>
                <c:pt idx="8">
                  <c:v>172862.763159392</c:v>
                </c:pt>
                <c:pt idx="9">
                  <c:v>171084.329901014</c:v>
                </c:pt>
                <c:pt idx="10">
                  <c:v>169213.32910944</c:v>
                </c:pt>
                <c:pt idx="11">
                  <c:v>167876.042790899</c:v>
                </c:pt>
                <c:pt idx="12">
                  <c:v>166800.474476948</c:v>
                </c:pt>
                <c:pt idx="13">
                  <c:v>165500.151845406</c:v>
                </c:pt>
                <c:pt idx="14">
                  <c:v>164353.715843824</c:v>
                </c:pt>
                <c:pt idx="15">
                  <c:v>162912.319902375</c:v>
                </c:pt>
                <c:pt idx="16">
                  <c:v>161808.581069472</c:v>
                </c:pt>
                <c:pt idx="17">
                  <c:v>160851.142977611</c:v>
                </c:pt>
                <c:pt idx="18">
                  <c:v>159691.113473132</c:v>
                </c:pt>
                <c:pt idx="19">
                  <c:v>158742.158237784</c:v>
                </c:pt>
                <c:pt idx="20">
                  <c:v>157561.83181788</c:v>
                </c:pt>
                <c:pt idx="21">
                  <c:v>156788.605372454</c:v>
                </c:pt>
                <c:pt idx="22">
                  <c:v>155882.043801432</c:v>
                </c:pt>
                <c:pt idx="23">
                  <c:v>155081.6565662739</c:v>
                </c:pt>
                <c:pt idx="24">
                  <c:v>154302.69102712</c:v>
                </c:pt>
                <c:pt idx="25">
                  <c:v>153335.7884838</c:v>
                </c:pt>
                <c:pt idx="26">
                  <c:v>152593.133499052</c:v>
                </c:pt>
                <c:pt idx="27">
                  <c:v>151763.558169944</c:v>
                </c:pt>
                <c:pt idx="28">
                  <c:v>150993.035714592</c:v>
                </c:pt>
                <c:pt idx="29">
                  <c:v>150272.843476002</c:v>
                </c:pt>
                <c:pt idx="30">
                  <c:v>149615.52640131</c:v>
                </c:pt>
                <c:pt idx="31">
                  <c:v>148898.364802389</c:v>
                </c:pt>
                <c:pt idx="32">
                  <c:v>148225.347172232</c:v>
                </c:pt>
                <c:pt idx="33">
                  <c:v>147626.62411447</c:v>
                </c:pt>
                <c:pt idx="34">
                  <c:v>146987.899799496</c:v>
                </c:pt>
                <c:pt idx="35">
                  <c:v>146303.1750405101</c:v>
                </c:pt>
                <c:pt idx="36">
                  <c:v>145649.176780384</c:v>
                </c:pt>
                <c:pt idx="37">
                  <c:v>145019.319410799</c:v>
                </c:pt>
                <c:pt idx="38">
                  <c:v>144377.250301778</c:v>
                </c:pt>
                <c:pt idx="39">
                  <c:v>143718.472548468</c:v>
                </c:pt>
                <c:pt idx="40">
                  <c:v>143138.88015936</c:v>
                </c:pt>
                <c:pt idx="41">
                  <c:v>142574.881056335</c:v>
                </c:pt>
                <c:pt idx="42">
                  <c:v>142034.631777022</c:v>
                </c:pt>
                <c:pt idx="43">
                  <c:v>141490.172255784</c:v>
                </c:pt>
                <c:pt idx="44">
                  <c:v>140992.6997689439</c:v>
                </c:pt>
                <c:pt idx="45">
                  <c:v>140444.692615935</c:v>
                </c:pt>
                <c:pt idx="46">
                  <c:v>139927.919749614</c:v>
                </c:pt>
                <c:pt idx="47">
                  <c:v>139422.753753519</c:v>
                </c:pt>
                <c:pt idx="48">
                  <c:v>138924.916383232</c:v>
                </c:pt>
                <c:pt idx="49">
                  <c:v>138469.529202954</c:v>
                </c:pt>
                <c:pt idx="50">
                  <c:v>138000.37121275</c:v>
                </c:pt>
                <c:pt idx="51">
                  <c:v>137457.964574424</c:v>
                </c:pt>
                <c:pt idx="52">
                  <c:v>136961.252680884</c:v>
                </c:pt>
                <c:pt idx="53">
                  <c:v>136435.439144726</c:v>
                </c:pt>
                <c:pt idx="54">
                  <c:v>135993.760157838</c:v>
                </c:pt>
                <c:pt idx="55">
                  <c:v>135527.596771455</c:v>
                </c:pt>
                <c:pt idx="56">
                  <c:v>135080.443103232</c:v>
                </c:pt>
                <c:pt idx="57">
                  <c:v>134618.844198506</c:v>
                </c:pt>
                <c:pt idx="58">
                  <c:v>134153.80146516</c:v>
                </c:pt>
                <c:pt idx="59">
                  <c:v>133730.405198684</c:v>
                </c:pt>
                <c:pt idx="60">
                  <c:v>133291.67631288</c:v>
                </c:pt>
                <c:pt idx="61">
                  <c:v>132872.942788356</c:v>
                </c:pt>
                <c:pt idx="62">
                  <c:v>132425.842520482</c:v>
                </c:pt>
                <c:pt idx="63">
                  <c:v>132007.533947111</c:v>
                </c:pt>
                <c:pt idx="64">
                  <c:v>131584.759117344</c:v>
                </c:pt>
                <c:pt idx="65">
                  <c:v>131196.701972655</c:v>
                </c:pt>
                <c:pt idx="66">
                  <c:v>130789.407248718</c:v>
                </c:pt>
                <c:pt idx="67">
                  <c:v>130371.779460798</c:v>
                </c:pt>
                <c:pt idx="68">
                  <c:v>129974.051527424</c:v>
                </c:pt>
                <c:pt idx="69">
                  <c:v>129557.902813325</c:v>
                </c:pt>
                <c:pt idx="70">
                  <c:v>129172.96570092</c:v>
                </c:pt>
                <c:pt idx="71">
                  <c:v>128790.463123498</c:v>
                </c:pt>
                <c:pt idx="72">
                  <c:v>128421.50690064</c:v>
                </c:pt>
                <c:pt idx="73">
                  <c:v>128044.95795171</c:v>
                </c:pt>
                <c:pt idx="74">
                  <c:v>127619.837981448</c:v>
                </c:pt>
                <c:pt idx="75">
                  <c:v>127254.786696875</c:v>
                </c:pt>
                <c:pt idx="76">
                  <c:v>126866.264118132</c:v>
                </c:pt>
                <c:pt idx="77">
                  <c:v>126497.191317172</c:v>
                </c:pt>
                <c:pt idx="78">
                  <c:v>126123.84221603</c:v>
                </c:pt>
                <c:pt idx="79">
                  <c:v>125764.480975968</c:v>
                </c:pt>
                <c:pt idx="80">
                  <c:v>125399.08581248</c:v>
                </c:pt>
                <c:pt idx="81">
                  <c:v>125039.296359579</c:v>
                </c:pt>
                <c:pt idx="82">
                  <c:v>124706.54757861</c:v>
                </c:pt>
                <c:pt idx="83">
                  <c:v>124340.537204471</c:v>
                </c:pt>
                <c:pt idx="84">
                  <c:v>123974.460629996</c:v>
                </c:pt>
                <c:pt idx="85">
                  <c:v>123636.197363295</c:v>
                </c:pt>
                <c:pt idx="86">
                  <c:v>123291.812990632</c:v>
                </c:pt>
                <c:pt idx="87">
                  <c:v>122938.639901484</c:v>
                </c:pt>
                <c:pt idx="88">
                  <c:v>122585.638987344</c:v>
                </c:pt>
                <c:pt idx="89">
                  <c:v>122243.762610762</c:v>
                </c:pt>
                <c:pt idx="90">
                  <c:v>121906.84155195</c:v>
                </c:pt>
                <c:pt idx="91">
                  <c:v>121575.121677414</c:v>
                </c:pt>
                <c:pt idx="92">
                  <c:v>121230.140576532</c:v>
                </c:pt>
                <c:pt idx="93">
                  <c:v>120895.445637437</c:v>
                </c:pt>
                <c:pt idx="94">
                  <c:v>120551.182660248</c:v>
                </c:pt>
                <c:pt idx="95">
                  <c:v>120221.03436837</c:v>
                </c:pt>
                <c:pt idx="96">
                  <c:v>119879.216733696</c:v>
                </c:pt>
                <c:pt idx="97">
                  <c:v>119540.900063487</c:v>
                </c:pt>
                <c:pt idx="98">
                  <c:v>119213.12437672</c:v>
                </c:pt>
                <c:pt idx="99">
                  <c:v>118881.945551373</c:v>
                </c:pt>
                <c:pt idx="100">
                  <c:v>118553.6353689</c:v>
                </c:pt>
                <c:pt idx="101">
                  <c:v>118233.228171362</c:v>
                </c:pt>
                <c:pt idx="102">
                  <c:v>117898.036478568</c:v>
                </c:pt>
                <c:pt idx="103">
                  <c:v>117575.609622978</c:v>
                </c:pt>
                <c:pt idx="104">
                  <c:v>117257.419387136</c:v>
                </c:pt>
                <c:pt idx="105">
                  <c:v>116928.15878028</c:v>
                </c:pt>
                <c:pt idx="106">
                  <c:v>116612.413153872</c:v>
                </c:pt>
                <c:pt idx="107">
                  <c:v>116286.883512394</c:v>
                </c:pt>
                <c:pt idx="108">
                  <c:v>115979.157324332</c:v>
                </c:pt>
                <c:pt idx="109">
                  <c:v>115657.411248918</c:v>
                </c:pt>
                <c:pt idx="110">
                  <c:v>115357.0243223</c:v>
                </c:pt>
                <c:pt idx="111">
                  <c:v>115039.758298738</c:v>
                </c:pt>
                <c:pt idx="112">
                  <c:v>114733.571035656</c:v>
                </c:pt>
                <c:pt idx="113">
                  <c:v>114416.559332453</c:v>
                </c:pt>
                <c:pt idx="114">
                  <c:v>114088.890323096</c:v>
                </c:pt>
                <c:pt idx="115">
                  <c:v>113786.1165612</c:v>
                </c:pt>
                <c:pt idx="116">
                  <c:v>113481.379467872</c:v>
                </c:pt>
                <c:pt idx="117">
                  <c:v>113166.550852452</c:v>
                </c:pt>
                <c:pt idx="118">
                  <c:v>112853.739806136</c:v>
                </c:pt>
                <c:pt idx="119">
                  <c:v>112547.887935527</c:v>
                </c:pt>
                <c:pt idx="120">
                  <c:v>112241.62293608</c:v>
                </c:pt>
                <c:pt idx="121">
                  <c:v>111934.52344911</c:v>
                </c:pt>
                <c:pt idx="122">
                  <c:v>111631.379448332</c:v>
                </c:pt>
                <c:pt idx="123">
                  <c:v>111325.205413729</c:v>
                </c:pt>
                <c:pt idx="124">
                  <c:v>111024.72240882</c:v>
                </c:pt>
                <c:pt idx="125">
                  <c:v>110719.3753225</c:v>
                </c:pt>
                <c:pt idx="126">
                  <c:v>110418.592215094</c:v>
                </c:pt>
                <c:pt idx="127">
                  <c:v>110112.300063684</c:v>
                </c:pt>
                <c:pt idx="128">
                  <c:v>109809.213138096</c:v>
                </c:pt>
                <c:pt idx="129">
                  <c:v>109504.533947757</c:v>
                </c:pt>
                <c:pt idx="130">
                  <c:v>109214.71734864</c:v>
                </c:pt>
                <c:pt idx="131">
                  <c:v>108919.621052627</c:v>
                </c:pt>
                <c:pt idx="132">
                  <c:v>108628.202679052</c:v>
                </c:pt>
                <c:pt idx="133">
                  <c:v>108332.339549376</c:v>
                </c:pt>
                <c:pt idx="134">
                  <c:v>108034.95502722</c:v>
                </c:pt>
                <c:pt idx="135">
                  <c:v>107741.4663179</c:v>
                </c:pt>
                <c:pt idx="136">
                  <c:v>107452.387333152</c:v>
                </c:pt>
                <c:pt idx="137">
                  <c:v>107158.424533408</c:v>
                </c:pt>
                <c:pt idx="138">
                  <c:v>106868.734233626</c:v>
                </c:pt>
                <c:pt idx="139">
                  <c:v>106579.464327294</c:v>
                </c:pt>
                <c:pt idx="140">
                  <c:v>106295.76475216</c:v>
                </c:pt>
                <c:pt idx="141">
                  <c:v>106012.09052517</c:v>
                </c:pt>
                <c:pt idx="142">
                  <c:v>105721.529716374</c:v>
                </c:pt>
                <c:pt idx="143">
                  <c:v>105432.136798613</c:v>
                </c:pt>
                <c:pt idx="144">
                  <c:v>105148.959979064</c:v>
                </c:pt>
                <c:pt idx="145">
                  <c:v>104869.309524885</c:v>
                </c:pt>
                <c:pt idx="146">
                  <c:v>104588.20754767</c:v>
                </c:pt>
                <c:pt idx="147">
                  <c:v>104306.533088139</c:v>
                </c:pt>
                <c:pt idx="148">
                  <c:v>104024.642295012</c:v>
                </c:pt>
                <c:pt idx="149">
                  <c:v>103741.240819946</c:v>
                </c:pt>
                <c:pt idx="150">
                  <c:v>103454.4581285</c:v>
                </c:pt>
                <c:pt idx="151">
                  <c:v>103173.426277059</c:v>
                </c:pt>
                <c:pt idx="152">
                  <c:v>102893.613164496</c:v>
                </c:pt>
                <c:pt idx="153">
                  <c:v>102612.433244706</c:v>
                </c:pt>
                <c:pt idx="154">
                  <c:v>102333.077009856</c:v>
                </c:pt>
                <c:pt idx="155">
                  <c:v>102054.863412515</c:v>
                </c:pt>
                <c:pt idx="156">
                  <c:v>101768.798958984</c:v>
                </c:pt>
                <c:pt idx="157">
                  <c:v>101488.97857506</c:v>
                </c:pt>
                <c:pt idx="158">
                  <c:v>101213.514106762</c:v>
                </c:pt>
                <c:pt idx="159">
                  <c:v>100931.972439837</c:v>
                </c:pt>
                <c:pt idx="160">
                  <c:v>100661.2799724</c:v>
                </c:pt>
                <c:pt idx="161">
                  <c:v>100392.977531997</c:v>
                </c:pt>
                <c:pt idx="162">
                  <c:v>100118.071404066</c:v>
                </c:pt>
                <c:pt idx="163">
                  <c:v>99848.837535759</c:v>
                </c:pt>
                <c:pt idx="164">
                  <c:v>99573.82355518399</c:v>
                </c:pt>
                <c:pt idx="165">
                  <c:v>99302.26097323498</c:v>
                </c:pt>
                <c:pt idx="166">
                  <c:v>99026.375456646</c:v>
                </c:pt>
                <c:pt idx="167">
                  <c:v>98749.858241237</c:v>
                </c:pt>
                <c:pt idx="168">
                  <c:v>98478.55239456</c:v>
                </c:pt>
                <c:pt idx="169">
                  <c:v>98215.76500762798</c:v>
                </c:pt>
                <c:pt idx="170">
                  <c:v>97942.78427068998</c:v>
                </c:pt>
                <c:pt idx="171">
                  <c:v>97671.84457795398</c:v>
                </c:pt>
                <c:pt idx="172">
                  <c:v>97404.337354176</c:v>
                </c:pt>
                <c:pt idx="173">
                  <c:v>97132.23205506997</c:v>
                </c:pt>
                <c:pt idx="174">
                  <c:v>96868.42554596199</c:v>
                </c:pt>
                <c:pt idx="175">
                  <c:v>96602.69199487498</c:v>
                </c:pt>
                <c:pt idx="176">
                  <c:v>96335.669608776</c:v>
                </c:pt>
                <c:pt idx="177">
                  <c:v>96070.128151089</c:v>
                </c:pt>
                <c:pt idx="178">
                  <c:v>95808.101449146</c:v>
                </c:pt>
                <c:pt idx="179">
                  <c:v>95549.049727697</c:v>
                </c:pt>
                <c:pt idx="180">
                  <c:v>95286.10613145998</c:v>
                </c:pt>
                <c:pt idx="181">
                  <c:v>95021.105768316</c:v>
                </c:pt>
                <c:pt idx="182">
                  <c:v>94757.328642352</c:v>
                </c:pt>
                <c:pt idx="183">
                  <c:v>94499.281221862</c:v>
                </c:pt>
                <c:pt idx="184">
                  <c:v>94238.390369472</c:v>
                </c:pt>
                <c:pt idx="185">
                  <c:v>93983.084350725</c:v>
                </c:pt>
                <c:pt idx="186">
                  <c:v>93720.377428084</c:v>
                </c:pt>
                <c:pt idx="187">
                  <c:v>93463.071125796</c:v>
                </c:pt>
                <c:pt idx="188">
                  <c:v>93197.69651746399</c:v>
                </c:pt>
                <c:pt idx="189">
                  <c:v>92942.97909850702</c:v>
                </c:pt>
                <c:pt idx="190">
                  <c:v>92684.48129469</c:v>
                </c:pt>
                <c:pt idx="191">
                  <c:v>92431.59309946501</c:v>
                </c:pt>
                <c:pt idx="192">
                  <c:v>92178.45979537601</c:v>
                </c:pt>
                <c:pt idx="193">
                  <c:v>91924.43594914801</c:v>
                </c:pt>
                <c:pt idx="194">
                  <c:v>91667.663965254</c:v>
                </c:pt>
                <c:pt idx="195">
                  <c:v>91412.79482069</c:v>
                </c:pt>
                <c:pt idx="196">
                  <c:v>91165.909826028</c:v>
                </c:pt>
                <c:pt idx="197">
                  <c:v>90914.28812669504</c:v>
                </c:pt>
                <c:pt idx="198">
                  <c:v>90665.627577088</c:v>
                </c:pt>
                <c:pt idx="199">
                  <c:v>90417.26007450001</c:v>
                </c:pt>
                <c:pt idx="200">
                  <c:v>90165.7704632</c:v>
                </c:pt>
                <c:pt idx="201">
                  <c:v>89916.02414819003</c:v>
                </c:pt>
                <c:pt idx="202">
                  <c:v>89665.48852086</c:v>
                </c:pt>
                <c:pt idx="203">
                  <c:v>89419.791788923</c:v>
                </c:pt>
                <c:pt idx="204">
                  <c:v>89175.35183887601</c:v>
                </c:pt>
                <c:pt idx="205">
                  <c:v>88932.25165932</c:v>
                </c:pt>
                <c:pt idx="206">
                  <c:v>88687.93381971799</c:v>
                </c:pt>
                <c:pt idx="207">
                  <c:v>88436.76200417499</c:v>
                </c:pt>
                <c:pt idx="208">
                  <c:v>88196.423795568</c:v>
                </c:pt>
                <c:pt idx="209">
                  <c:v>87947.387792922</c:v>
                </c:pt>
                <c:pt idx="210">
                  <c:v>87706.24414590001</c:v>
                </c:pt>
                <c:pt idx="211">
                  <c:v>87464.22696305999</c:v>
                </c:pt>
                <c:pt idx="212">
                  <c:v>87225.16728808</c:v>
                </c:pt>
                <c:pt idx="213">
                  <c:v>86985.075278395</c:v>
                </c:pt>
                <c:pt idx="214">
                  <c:v>86743.57929804602</c:v>
                </c:pt>
                <c:pt idx="215">
                  <c:v>86501.68256386001</c:v>
                </c:pt>
                <c:pt idx="216">
                  <c:v>86260.869271696</c:v>
                </c:pt>
                <c:pt idx="217">
                  <c:v>86018.89146062402</c:v>
                </c:pt>
                <c:pt idx="218">
                  <c:v>85781.450300988</c:v>
                </c:pt>
                <c:pt idx="219">
                  <c:v>85541.147727541</c:v>
                </c:pt>
                <c:pt idx="220">
                  <c:v>85303.62158448</c:v>
                </c:pt>
                <c:pt idx="221">
                  <c:v>85063.038321176</c:v>
                </c:pt>
                <c:pt idx="222">
                  <c:v>84822.119532018</c:v>
                </c:pt>
                <c:pt idx="223">
                  <c:v>84583.895665437</c:v>
                </c:pt>
                <c:pt idx="224">
                  <c:v>84348.90582351199</c:v>
                </c:pt>
                <c:pt idx="225">
                  <c:v>84114.37671635</c:v>
                </c:pt>
                <c:pt idx="226">
                  <c:v>83879.348415642</c:v>
                </c:pt>
                <c:pt idx="227">
                  <c:v>83642.207342094</c:v>
                </c:pt>
                <c:pt idx="228">
                  <c:v>83409.96197145198</c:v>
                </c:pt>
                <c:pt idx="229">
                  <c:v>83176.015095588</c:v>
                </c:pt>
                <c:pt idx="230">
                  <c:v>82942.35419778</c:v>
                </c:pt>
                <c:pt idx="231">
                  <c:v>82710.26229976799</c:v>
                </c:pt>
                <c:pt idx="232">
                  <c:v>82477.24161561599</c:v>
                </c:pt>
                <c:pt idx="233">
                  <c:v>82246.899779382</c:v>
                </c:pt>
                <c:pt idx="234">
                  <c:v>82016.658492244</c:v>
                </c:pt>
                <c:pt idx="235">
                  <c:v>81782.721829215</c:v>
                </c:pt>
                <c:pt idx="236">
                  <c:v>81553.22390860802</c:v>
                </c:pt>
                <c:pt idx="237">
                  <c:v>81327.874990628</c:v>
                </c:pt>
                <c:pt idx="238">
                  <c:v>81094.91697443399</c:v>
                </c:pt>
                <c:pt idx="239">
                  <c:v>80866.140099068</c:v>
                </c:pt>
                <c:pt idx="240">
                  <c:v>80639.48163296</c:v>
                </c:pt>
                <c:pt idx="241">
                  <c:v>80411.73633507297</c:v>
                </c:pt>
                <c:pt idx="242">
                  <c:v>80187.12249311</c:v>
                </c:pt>
                <c:pt idx="243">
                  <c:v>79962.452186867</c:v>
                </c:pt>
                <c:pt idx="244">
                  <c:v>79734.92837687998</c:v>
                </c:pt>
                <c:pt idx="245">
                  <c:v>79514.10896961002</c:v>
                </c:pt>
                <c:pt idx="246">
                  <c:v>79287.664363128</c:v>
                </c:pt>
                <c:pt idx="247">
                  <c:v>79066.11696330301</c:v>
                </c:pt>
                <c:pt idx="248">
                  <c:v>78845.252222992</c:v>
                </c:pt>
                <c:pt idx="249">
                  <c:v>78624.593563484</c:v>
                </c:pt>
                <c:pt idx="250">
                  <c:v>78401.39763975001</c:v>
                </c:pt>
                <c:pt idx="251">
                  <c:v>78183.019717355</c:v>
                </c:pt>
                <c:pt idx="252">
                  <c:v>77958.060288284</c:v>
                </c:pt>
                <c:pt idx="253">
                  <c:v>77733.34198866</c:v>
                </c:pt>
                <c:pt idx="254">
                  <c:v>77511.324466644</c:v>
                </c:pt>
                <c:pt idx="255">
                  <c:v>77289.44570736997</c:v>
                </c:pt>
                <c:pt idx="256">
                  <c:v>77071.358715552</c:v>
                </c:pt>
                <c:pt idx="257">
                  <c:v>76847.210082195</c:v>
                </c:pt>
                <c:pt idx="258">
                  <c:v>76627.91185947799</c:v>
                </c:pt>
                <c:pt idx="259">
                  <c:v>76414.23722555999</c:v>
                </c:pt>
                <c:pt idx="260">
                  <c:v>76198.77024359998</c:v>
                </c:pt>
                <c:pt idx="261">
                  <c:v>75985.260762378</c:v>
                </c:pt>
                <c:pt idx="262">
                  <c:v>75772.21599572399</c:v>
                </c:pt>
                <c:pt idx="263">
                  <c:v>75554.74634575997</c:v>
                </c:pt>
                <c:pt idx="264">
                  <c:v>75338.22244608</c:v>
                </c:pt>
                <c:pt idx="265">
                  <c:v>75121.064206755</c:v>
                </c:pt>
                <c:pt idx="266">
                  <c:v>74905.783411158</c:v>
                </c:pt>
                <c:pt idx="267">
                  <c:v>74692.335872721</c:v>
                </c:pt>
                <c:pt idx="268">
                  <c:v>74478.97337381999</c:v>
                </c:pt>
                <c:pt idx="269">
                  <c:v>74268.40153792698</c:v>
                </c:pt>
                <c:pt idx="270">
                  <c:v>74058.73776830002</c:v>
                </c:pt>
                <c:pt idx="271">
                  <c:v>73846.62861640202</c:v>
                </c:pt>
                <c:pt idx="272">
                  <c:v>73634.517795384</c:v>
                </c:pt>
                <c:pt idx="273">
                  <c:v>73424.749463904</c:v>
                </c:pt>
                <c:pt idx="274">
                  <c:v>73211.14009901999</c:v>
                </c:pt>
                <c:pt idx="275">
                  <c:v>72996.475829075</c:v>
                </c:pt>
                <c:pt idx="276">
                  <c:v>72791.629083152</c:v>
                </c:pt>
                <c:pt idx="277">
                  <c:v>72586.92654529799</c:v>
                </c:pt>
                <c:pt idx="278">
                  <c:v>72377.76789712797</c:v>
                </c:pt>
                <c:pt idx="279">
                  <c:v>72173.829461258</c:v>
                </c:pt>
                <c:pt idx="280">
                  <c:v>71968.61652407997</c:v>
                </c:pt>
                <c:pt idx="281">
                  <c:v>71761.844946652</c:v>
                </c:pt>
                <c:pt idx="282">
                  <c:v>71561.93747305598</c:v>
                </c:pt>
                <c:pt idx="283">
                  <c:v>71358.00793267199</c:v>
                </c:pt>
                <c:pt idx="284">
                  <c:v>71152.689748592</c:v>
                </c:pt>
                <c:pt idx="285">
                  <c:v>70951.62656439</c:v>
                </c:pt>
                <c:pt idx="286">
                  <c:v>70744.84728452399</c:v>
                </c:pt>
                <c:pt idx="287">
                  <c:v>70546.167118866</c:v>
                </c:pt>
                <c:pt idx="288">
                  <c:v>70343.679898336</c:v>
                </c:pt>
                <c:pt idx="289">
                  <c:v>70142.420040984</c:v>
                </c:pt>
                <c:pt idx="290">
                  <c:v>69941.99906710998</c:v>
                </c:pt>
                <c:pt idx="291">
                  <c:v>69740.79904032698</c:v>
                </c:pt>
                <c:pt idx="292">
                  <c:v>69541.759528644</c:v>
                </c:pt>
                <c:pt idx="293">
                  <c:v>69341.48670612798</c:v>
                </c:pt>
                <c:pt idx="294">
                  <c:v>69142.23837127397</c:v>
                </c:pt>
                <c:pt idx="295">
                  <c:v>68944.221459945</c:v>
                </c:pt>
                <c:pt idx="296">
                  <c:v>68744.06223097598</c:v>
                </c:pt>
                <c:pt idx="297">
                  <c:v>68547.96016936499</c:v>
                </c:pt>
                <c:pt idx="298">
                  <c:v>68349.899653542</c:v>
                </c:pt>
                <c:pt idx="299">
                  <c:v>68153.97757697599</c:v>
                </c:pt>
                <c:pt idx="300">
                  <c:v>67957.88288029998</c:v>
                </c:pt>
                <c:pt idx="301">
                  <c:v>67761.51080956498</c:v>
                </c:pt>
                <c:pt idx="302">
                  <c:v>67568.73274391999</c:v>
                </c:pt>
                <c:pt idx="303">
                  <c:v>67375.001196551</c:v>
                </c:pt>
                <c:pt idx="304">
                  <c:v>67184.09843932798</c:v>
                </c:pt>
                <c:pt idx="305">
                  <c:v>66988.836411795</c:v>
                </c:pt>
                <c:pt idx="306">
                  <c:v>66795.39707381798</c:v>
                </c:pt>
                <c:pt idx="307">
                  <c:v>66600.83183153397</c:v>
                </c:pt>
                <c:pt idx="308">
                  <c:v>66409.23213570398</c:v>
                </c:pt>
                <c:pt idx="309">
                  <c:v>66218.96291080899</c:v>
                </c:pt>
                <c:pt idx="310">
                  <c:v>66028.21655774998</c:v>
                </c:pt>
                <c:pt idx="311">
                  <c:v>65837.284274944</c:v>
                </c:pt>
                <c:pt idx="312">
                  <c:v>65648.328965024</c:v>
                </c:pt>
                <c:pt idx="313">
                  <c:v>65458.247901471</c:v>
                </c:pt>
                <c:pt idx="314">
                  <c:v>65266.80423967201</c:v>
                </c:pt>
                <c:pt idx="315">
                  <c:v>65078.09779879</c:v>
                </c:pt>
                <c:pt idx="316">
                  <c:v>64889.68926520801</c:v>
                </c:pt>
                <c:pt idx="317">
                  <c:v>64703.00316740401</c:v>
                </c:pt>
                <c:pt idx="318">
                  <c:v>64519.067777714</c:v>
                </c:pt>
                <c:pt idx="319">
                  <c:v>64329.748328373</c:v>
                </c:pt>
                <c:pt idx="320">
                  <c:v>64145.76865844</c:v>
                </c:pt>
                <c:pt idx="321">
                  <c:v>63959.37098614001</c:v>
                </c:pt>
                <c:pt idx="322">
                  <c:v>63771.29902586999</c:v>
                </c:pt>
                <c:pt idx="323">
                  <c:v>63584.32983251801</c:v>
                </c:pt>
                <c:pt idx="324">
                  <c:v>63398.79643302401</c:v>
                </c:pt>
                <c:pt idx="325">
                  <c:v>63213.15911377501</c:v>
                </c:pt>
                <c:pt idx="326">
                  <c:v>63028.97564416601</c:v>
                </c:pt>
                <c:pt idx="327">
                  <c:v>62844.669004557</c:v>
                </c:pt>
                <c:pt idx="328">
                  <c:v>62662.82832163201</c:v>
                </c:pt>
                <c:pt idx="329">
                  <c:v>62480.044789679</c:v>
                </c:pt>
                <c:pt idx="330">
                  <c:v>62296.72470173999</c:v>
                </c:pt>
                <c:pt idx="331">
                  <c:v>62115.068273265</c:v>
                </c:pt>
                <c:pt idx="332">
                  <c:v>61932.71508044</c:v>
                </c:pt>
                <c:pt idx="333">
                  <c:v>61751.06473831801</c:v>
                </c:pt>
                <c:pt idx="334">
                  <c:v>61570.915615836</c:v>
                </c:pt>
                <c:pt idx="335">
                  <c:v>61391.253073675</c:v>
                </c:pt>
                <c:pt idx="336">
                  <c:v>61211.02908528801</c:v>
                </c:pt>
                <c:pt idx="337">
                  <c:v>61034.733532071</c:v>
                </c:pt>
                <c:pt idx="338">
                  <c:v>60855.699552538</c:v>
                </c:pt>
                <c:pt idx="339">
                  <c:v>60677.05406454601</c:v>
                </c:pt>
                <c:pt idx="340">
                  <c:v>60503.6157462</c:v>
                </c:pt>
                <c:pt idx="341">
                  <c:v>60326.18600882701</c:v>
                </c:pt>
                <c:pt idx="342">
                  <c:v>60148.077015278</c:v>
                </c:pt>
                <c:pt idx="343">
                  <c:v>59972.67795185099</c:v>
                </c:pt>
                <c:pt idx="344">
                  <c:v>59795.99824691201</c:v>
                </c:pt>
                <c:pt idx="345">
                  <c:v>59620.012085825</c:v>
                </c:pt>
                <c:pt idx="346">
                  <c:v>59446.73255532</c:v>
                </c:pt>
                <c:pt idx="347">
                  <c:v>59272.24936619701</c:v>
                </c:pt>
                <c:pt idx="348">
                  <c:v>59098.95287878001</c:v>
                </c:pt>
                <c:pt idx="349">
                  <c:v>58927.669897509</c:v>
                </c:pt>
                <c:pt idx="350">
                  <c:v>58754.3643869</c:v>
                </c:pt>
                <c:pt idx="351">
                  <c:v>58582.443038889</c:v>
                </c:pt>
                <c:pt idx="352">
                  <c:v>58408.41583317601</c:v>
                </c:pt>
                <c:pt idx="353">
                  <c:v>58236.40748168399</c:v>
                </c:pt>
                <c:pt idx="354">
                  <c:v>58062.16683535</c:v>
                </c:pt>
                <c:pt idx="355">
                  <c:v>57890.77822572001</c:v>
                </c:pt>
                <c:pt idx="356">
                  <c:v>57719.852626688</c:v>
                </c:pt>
                <c:pt idx="357">
                  <c:v>57549.727539083</c:v>
                </c:pt>
                <c:pt idx="358">
                  <c:v>57377.71098655799</c:v>
                </c:pt>
                <c:pt idx="359">
                  <c:v>57208.503889461</c:v>
                </c:pt>
                <c:pt idx="360">
                  <c:v>57040.4059136</c:v>
                </c:pt>
                <c:pt idx="361">
                  <c:v>56872.826716329</c:v>
                </c:pt>
                <c:pt idx="362">
                  <c:v>56702.40335669801</c:v>
                </c:pt>
                <c:pt idx="363">
                  <c:v>56534.840213397</c:v>
                </c:pt>
                <c:pt idx="364">
                  <c:v>56364.82799285999</c:v>
                </c:pt>
                <c:pt idx="365">
                  <c:v>56199.004083225</c:v>
                </c:pt>
                <c:pt idx="366">
                  <c:v>56029.92754092199</c:v>
                </c:pt>
                <c:pt idx="367">
                  <c:v>55865.488355838</c:v>
                </c:pt>
                <c:pt idx="368">
                  <c:v>55696.460407272</c:v>
                </c:pt>
                <c:pt idx="369">
                  <c:v>55528.21216617801</c:v>
                </c:pt>
                <c:pt idx="370">
                  <c:v>55362.66092657999</c:v>
                </c:pt>
                <c:pt idx="371">
                  <c:v>55195.7351398</c:v>
                </c:pt>
                <c:pt idx="372">
                  <c:v>55028.59726338399</c:v>
                </c:pt>
                <c:pt idx="373">
                  <c:v>54865.832081148</c:v>
                </c:pt>
                <c:pt idx="374">
                  <c:v>54704.180735184</c:v>
                </c:pt>
                <c:pt idx="375">
                  <c:v>54539.914015</c:v>
                </c:pt>
                <c:pt idx="376">
                  <c:v>54377.29662206399</c:v>
                </c:pt>
                <c:pt idx="377">
                  <c:v>54212.001054862</c:v>
                </c:pt>
                <c:pt idx="378">
                  <c:v>54052.080004496</c:v>
                </c:pt>
                <c:pt idx="379">
                  <c:v>53889.17312065499</c:v>
                </c:pt>
                <c:pt idx="380">
                  <c:v>53726.16726379999</c:v>
                </c:pt>
                <c:pt idx="381">
                  <c:v>53565.823220459</c:v>
                </c:pt>
                <c:pt idx="382">
                  <c:v>53407.688854236</c:v>
                </c:pt>
                <c:pt idx="383">
                  <c:v>53247.849910438</c:v>
                </c:pt>
                <c:pt idx="384">
                  <c:v>53088.236196072</c:v>
                </c:pt>
                <c:pt idx="385">
                  <c:v>52927.146984</c:v>
                </c:pt>
                <c:pt idx="386">
                  <c:v>52769.85219045</c:v>
                </c:pt>
                <c:pt idx="387">
                  <c:v>52608.56017211</c:v>
                </c:pt>
                <c:pt idx="388">
                  <c:v>52450.553246724</c:v>
                </c:pt>
                <c:pt idx="389">
                  <c:v>52289.559915671</c:v>
                </c:pt>
                <c:pt idx="390">
                  <c:v>52131.25147267999</c:v>
                </c:pt>
                <c:pt idx="391">
                  <c:v>51975.04662186901</c:v>
                </c:pt>
                <c:pt idx="392">
                  <c:v>51817.375789376</c:v>
                </c:pt>
                <c:pt idx="393">
                  <c:v>51658.184809737</c:v>
                </c:pt>
                <c:pt idx="394">
                  <c:v>51502.735833762</c:v>
                </c:pt>
                <c:pt idx="395">
                  <c:v>51346.926200185</c:v>
                </c:pt>
                <c:pt idx="396">
                  <c:v>51192.205272168</c:v>
                </c:pt>
                <c:pt idx="397">
                  <c:v>51035.78416676399</c:v>
                </c:pt>
                <c:pt idx="398">
                  <c:v>50882.04149382199</c:v>
                </c:pt>
                <c:pt idx="399">
                  <c:v>50725.483339762</c:v>
                </c:pt>
                <c:pt idx="400">
                  <c:v>50571.8817012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096-4140-B3D9-827285BC27FB}"/>
            </c:ext>
          </c:extLst>
        </c:ser>
        <c:ser>
          <c:idx val="6"/>
          <c:order val="6"/>
          <c:tx>
            <c:strRef>
              <c:f>'[residualCurve.xlsx]whole_0.01 (2)'!$I$2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none"/>
          </c:marker>
          <c:val>
            <c:numRef>
              <c:f>'[residualCurve.xlsx]whole_0.01 (2)'!$T$3:$T$403</c:f>
              <c:numCache>
                <c:formatCode>General</c:formatCode>
                <c:ptCount val="401"/>
                <c:pt idx="1">
                  <c:v>197469.14784534</c:v>
                </c:pt>
                <c:pt idx="2">
                  <c:v>194183.21177203</c:v>
                </c:pt>
                <c:pt idx="3">
                  <c:v>190614.193791811</c:v>
                </c:pt>
                <c:pt idx="4">
                  <c:v>188338.865433324</c:v>
                </c:pt>
                <c:pt idx="5">
                  <c:v>186216.93762833</c:v>
                </c:pt>
                <c:pt idx="6">
                  <c:v>184615.464854492</c:v>
                </c:pt>
                <c:pt idx="7">
                  <c:v>182637.303206499</c:v>
                </c:pt>
                <c:pt idx="8">
                  <c:v>181119.58766896</c:v>
                </c:pt>
                <c:pt idx="9">
                  <c:v>179306.752854589</c:v>
                </c:pt>
                <c:pt idx="10">
                  <c:v>177731.40772035</c:v>
                </c:pt>
                <c:pt idx="11">
                  <c:v>176327.973867752</c:v>
                </c:pt>
                <c:pt idx="12">
                  <c:v>174861.043618456</c:v>
                </c:pt>
                <c:pt idx="13">
                  <c:v>173601.4740620999</c:v>
                </c:pt>
                <c:pt idx="14">
                  <c:v>172376.843658314</c:v>
                </c:pt>
                <c:pt idx="15">
                  <c:v>171386.27306929</c:v>
                </c:pt>
                <c:pt idx="16">
                  <c:v>170346.456172032</c:v>
                </c:pt>
                <c:pt idx="17">
                  <c:v>169287.121370449</c:v>
                </c:pt>
                <c:pt idx="18">
                  <c:v>168246.091236438</c:v>
                </c:pt>
                <c:pt idx="19">
                  <c:v>167364.074093796</c:v>
                </c:pt>
                <c:pt idx="20">
                  <c:v>166392.73197274</c:v>
                </c:pt>
                <c:pt idx="21">
                  <c:v>165605.526744306</c:v>
                </c:pt>
                <c:pt idx="22">
                  <c:v>164780.070987678</c:v>
                </c:pt>
                <c:pt idx="23">
                  <c:v>163961.531820522</c:v>
                </c:pt>
                <c:pt idx="24">
                  <c:v>162964.40969024</c:v>
                </c:pt>
                <c:pt idx="25">
                  <c:v>162201.86277555</c:v>
                </c:pt>
                <c:pt idx="26">
                  <c:v>161523.015222912</c:v>
                </c:pt>
                <c:pt idx="27">
                  <c:v>160662.642951769</c:v>
                </c:pt>
                <c:pt idx="28">
                  <c:v>159999.67298232</c:v>
                </c:pt>
                <c:pt idx="29">
                  <c:v>159380.612972912</c:v>
                </c:pt>
                <c:pt idx="30">
                  <c:v>158620.66698376</c:v>
                </c:pt>
                <c:pt idx="31">
                  <c:v>157854.023938368</c:v>
                </c:pt>
                <c:pt idx="32">
                  <c:v>157078.247851536</c:v>
                </c:pt>
                <c:pt idx="33">
                  <c:v>156468.874254441</c:v>
                </c:pt>
                <c:pt idx="34">
                  <c:v>155874.059337318</c:v>
                </c:pt>
                <c:pt idx="35">
                  <c:v>155287.475486905</c:v>
                </c:pt>
                <c:pt idx="36">
                  <c:v>154617.079879764</c:v>
                </c:pt>
                <c:pt idx="37">
                  <c:v>154046.217540132</c:v>
                </c:pt>
                <c:pt idx="38">
                  <c:v>153538.37219019</c:v>
                </c:pt>
                <c:pt idx="39">
                  <c:v>152953.494287607</c:v>
                </c:pt>
                <c:pt idx="40">
                  <c:v>152429.3191641599</c:v>
                </c:pt>
                <c:pt idx="41">
                  <c:v>151832.675931062</c:v>
                </c:pt>
                <c:pt idx="42">
                  <c:v>151285.272830308</c:v>
                </c:pt>
                <c:pt idx="43">
                  <c:v>150754.897900365</c:v>
                </c:pt>
                <c:pt idx="44">
                  <c:v>150225.013613524</c:v>
                </c:pt>
                <c:pt idx="45">
                  <c:v>149775.740350395</c:v>
                </c:pt>
                <c:pt idx="46">
                  <c:v>149186.600610138</c:v>
                </c:pt>
                <c:pt idx="47">
                  <c:v>148695.568124784</c:v>
                </c:pt>
                <c:pt idx="48">
                  <c:v>148213.087144416</c:v>
                </c:pt>
                <c:pt idx="49">
                  <c:v>147767.615460267</c:v>
                </c:pt>
                <c:pt idx="50">
                  <c:v>147274.13489535</c:v>
                </c:pt>
                <c:pt idx="51">
                  <c:v>146785.483873964</c:v>
                </c:pt>
                <c:pt idx="52">
                  <c:v>146312.2652337</c:v>
                </c:pt>
                <c:pt idx="53">
                  <c:v>145885.778900088</c:v>
                </c:pt>
                <c:pt idx="54">
                  <c:v>145457.607542676</c:v>
                </c:pt>
                <c:pt idx="55">
                  <c:v>145040.62418811</c:v>
                </c:pt>
                <c:pt idx="56">
                  <c:v>144604.120599936</c:v>
                </c:pt>
                <c:pt idx="57">
                  <c:v>144187.52606727</c:v>
                </c:pt>
                <c:pt idx="58">
                  <c:v>143772.320152212</c:v>
                </c:pt>
                <c:pt idx="59">
                  <c:v>143336.035007216</c:v>
                </c:pt>
                <c:pt idx="60">
                  <c:v>142896.18667968</c:v>
                </c:pt>
                <c:pt idx="61">
                  <c:v>142511.080855983</c:v>
                </c:pt>
                <c:pt idx="62">
                  <c:v>142128.62233514</c:v>
                </c:pt>
                <c:pt idx="63">
                  <c:v>141765.36322914</c:v>
                </c:pt>
                <c:pt idx="64">
                  <c:v>141380.796731616</c:v>
                </c:pt>
                <c:pt idx="65">
                  <c:v>140996.26993023</c:v>
                </c:pt>
                <c:pt idx="66">
                  <c:v>140627.999711856</c:v>
                </c:pt>
                <c:pt idx="67">
                  <c:v>140262.2277549151</c:v>
                </c:pt>
                <c:pt idx="68">
                  <c:v>139880.7927872801</c:v>
                </c:pt>
                <c:pt idx="69">
                  <c:v>139506.251427977</c:v>
                </c:pt>
                <c:pt idx="70">
                  <c:v>139136.82514479</c:v>
                </c:pt>
                <c:pt idx="71">
                  <c:v>138781.236969015</c:v>
                </c:pt>
                <c:pt idx="72">
                  <c:v>138414.6290992</c:v>
                </c:pt>
                <c:pt idx="73">
                  <c:v>138055.438646487</c:v>
                </c:pt>
                <c:pt idx="74">
                  <c:v>137708.792709188</c:v>
                </c:pt>
                <c:pt idx="75">
                  <c:v>137368.498670325</c:v>
                </c:pt>
                <c:pt idx="76">
                  <c:v>137033.051995224</c:v>
                </c:pt>
                <c:pt idx="77">
                  <c:v>136687.926511695</c:v>
                </c:pt>
                <c:pt idx="78">
                  <c:v>136341.1428503701</c:v>
                </c:pt>
                <c:pt idx="79">
                  <c:v>135977.259923934</c:v>
                </c:pt>
                <c:pt idx="80">
                  <c:v>135627.60313</c:v>
                </c:pt>
                <c:pt idx="81">
                  <c:v>135295.03122309</c:v>
                </c:pt>
                <c:pt idx="82">
                  <c:v>134956.46167947</c:v>
                </c:pt>
                <c:pt idx="83">
                  <c:v>134628.159918833</c:v>
                </c:pt>
                <c:pt idx="84">
                  <c:v>134283.3083805121</c:v>
                </c:pt>
                <c:pt idx="85">
                  <c:v>133959.4190439</c:v>
                </c:pt>
                <c:pt idx="86">
                  <c:v>133640.144398172</c:v>
                </c:pt>
                <c:pt idx="87">
                  <c:v>133324.5642964949</c:v>
                </c:pt>
                <c:pt idx="88">
                  <c:v>133002.73542696</c:v>
                </c:pt>
                <c:pt idx="89">
                  <c:v>132676.018856311</c:v>
                </c:pt>
                <c:pt idx="90">
                  <c:v>132360.38087363</c:v>
                </c:pt>
                <c:pt idx="91">
                  <c:v>132034.703143752</c:v>
                </c:pt>
                <c:pt idx="92">
                  <c:v>131716.500843892</c:v>
                </c:pt>
                <c:pt idx="93">
                  <c:v>131411.7463753531</c:v>
                </c:pt>
                <c:pt idx="94">
                  <c:v>131089.587053922</c:v>
                </c:pt>
                <c:pt idx="95">
                  <c:v>130776.74862929</c:v>
                </c:pt>
                <c:pt idx="96">
                  <c:v>130459.55570928</c:v>
                </c:pt>
                <c:pt idx="97">
                  <c:v>130141.857561387</c:v>
                </c:pt>
                <c:pt idx="98">
                  <c:v>129837.404769754</c:v>
                </c:pt>
                <c:pt idx="99">
                  <c:v>129534.065285397</c:v>
                </c:pt>
                <c:pt idx="100">
                  <c:v>129223.1787471</c:v>
                </c:pt>
                <c:pt idx="101">
                  <c:v>128918.435225792</c:v>
                </c:pt>
                <c:pt idx="102">
                  <c:v>128621.873482406</c:v>
                </c:pt>
                <c:pt idx="103">
                  <c:v>128324.286974793</c:v>
                </c:pt>
                <c:pt idx="104">
                  <c:v>128025.784249216</c:v>
                </c:pt>
                <c:pt idx="105">
                  <c:v>127728.31216704</c:v>
                </c:pt>
                <c:pt idx="106">
                  <c:v>127436.181308976</c:v>
                </c:pt>
                <c:pt idx="107">
                  <c:v>127139.041766551</c:v>
                </c:pt>
                <c:pt idx="108">
                  <c:v>126849.337934968</c:v>
                </c:pt>
                <c:pt idx="109">
                  <c:v>126554.043813516</c:v>
                </c:pt>
                <c:pt idx="110">
                  <c:v>126264.64860766</c:v>
                </c:pt>
                <c:pt idx="111">
                  <c:v>125972.110620426</c:v>
                </c:pt>
                <c:pt idx="112">
                  <c:v>125682.353661288</c:v>
                </c:pt>
                <c:pt idx="113">
                  <c:v>125398.611333739</c:v>
                </c:pt>
                <c:pt idx="114">
                  <c:v>125105.848569416</c:v>
                </c:pt>
                <c:pt idx="115">
                  <c:v>124814.04333174</c:v>
                </c:pt>
                <c:pt idx="116">
                  <c:v>124532.802524</c:v>
                </c:pt>
                <c:pt idx="117">
                  <c:v>124254.073438212</c:v>
                </c:pt>
                <c:pt idx="118">
                  <c:v>123970.703627358</c:v>
                </c:pt>
                <c:pt idx="119">
                  <c:v>123683.803644262</c:v>
                </c:pt>
                <c:pt idx="120">
                  <c:v>123404.78394552</c:v>
                </c:pt>
                <c:pt idx="121">
                  <c:v>123125.028233652</c:v>
                </c:pt>
                <c:pt idx="122">
                  <c:v>122837.822472306</c:v>
                </c:pt>
                <c:pt idx="123">
                  <c:v>122553.636808229</c:v>
                </c:pt>
                <c:pt idx="124">
                  <c:v>122279.537232072</c:v>
                </c:pt>
                <c:pt idx="125">
                  <c:v>122002.6803835</c:v>
                </c:pt>
                <c:pt idx="126">
                  <c:v>121725.412076514</c:v>
                </c:pt>
                <c:pt idx="127">
                  <c:v>121447.266358212</c:v>
                </c:pt>
                <c:pt idx="128">
                  <c:v>121173.117090136</c:v>
                </c:pt>
                <c:pt idx="129">
                  <c:v>120893.026038655</c:v>
                </c:pt>
                <c:pt idx="130">
                  <c:v>120622.0723131</c:v>
                </c:pt>
                <c:pt idx="131">
                  <c:v>120342.483196848</c:v>
                </c:pt>
                <c:pt idx="132">
                  <c:v>120065.234607472</c:v>
                </c:pt>
                <c:pt idx="133">
                  <c:v>119788.890350631</c:v>
                </c:pt>
                <c:pt idx="134">
                  <c:v>119512.376347454</c:v>
                </c:pt>
                <c:pt idx="135">
                  <c:v>119240.342761735</c:v>
                </c:pt>
                <c:pt idx="136">
                  <c:v>118970.852696064</c:v>
                </c:pt>
                <c:pt idx="137">
                  <c:v>118703.82113903</c:v>
                </c:pt>
                <c:pt idx="138">
                  <c:v>118437.92915157</c:v>
                </c:pt>
                <c:pt idx="139">
                  <c:v>118172.718666408</c:v>
                </c:pt>
                <c:pt idx="140">
                  <c:v>117902.9635464</c:v>
                </c:pt>
                <c:pt idx="141">
                  <c:v>117631.861772339</c:v>
                </c:pt>
                <c:pt idx="142">
                  <c:v>117365.328549612</c:v>
                </c:pt>
                <c:pt idx="143">
                  <c:v>117102.811220827</c:v>
                </c:pt>
                <c:pt idx="144">
                  <c:v>116831.663103728</c:v>
                </c:pt>
                <c:pt idx="145">
                  <c:v>116569.7637237</c:v>
                </c:pt>
                <c:pt idx="146">
                  <c:v>116304.320887958</c:v>
                </c:pt>
                <c:pt idx="147">
                  <c:v>116041.795529036</c:v>
                </c:pt>
                <c:pt idx="148">
                  <c:v>115776.3222105</c:v>
                </c:pt>
                <c:pt idx="149">
                  <c:v>115512.427878103</c:v>
                </c:pt>
                <c:pt idx="150">
                  <c:v>115250.3209684</c:v>
                </c:pt>
                <c:pt idx="151">
                  <c:v>114989.94623022</c:v>
                </c:pt>
                <c:pt idx="152">
                  <c:v>114722.74053</c:v>
                </c:pt>
                <c:pt idx="153">
                  <c:v>114465.387729231</c:v>
                </c:pt>
                <c:pt idx="154">
                  <c:v>114201.581264496</c:v>
                </c:pt>
                <c:pt idx="155">
                  <c:v>113942.169865875</c:v>
                </c:pt>
                <c:pt idx="156">
                  <c:v>113677.356538016</c:v>
                </c:pt>
                <c:pt idx="157">
                  <c:v>113420.390943657</c:v>
                </c:pt>
                <c:pt idx="158">
                  <c:v>113163.064480546</c:v>
                </c:pt>
                <c:pt idx="159">
                  <c:v>112905.414393935</c:v>
                </c:pt>
                <c:pt idx="160">
                  <c:v>112647.29137368</c:v>
                </c:pt>
                <c:pt idx="161">
                  <c:v>112385.936754946</c:v>
                </c:pt>
                <c:pt idx="162">
                  <c:v>112127.72538931</c:v>
                </c:pt>
                <c:pt idx="163">
                  <c:v>111869.34273027</c:v>
                </c:pt>
                <c:pt idx="164">
                  <c:v>111611.314649296</c:v>
                </c:pt>
                <c:pt idx="165">
                  <c:v>111355.298883135</c:v>
                </c:pt>
                <c:pt idx="166">
                  <c:v>111103.044927666</c:v>
                </c:pt>
                <c:pt idx="167">
                  <c:v>110849.945140522</c:v>
                </c:pt>
                <c:pt idx="168">
                  <c:v>110593.20092704</c:v>
                </c:pt>
                <c:pt idx="169">
                  <c:v>110338.758817152</c:v>
                </c:pt>
                <c:pt idx="170">
                  <c:v>110087.49175837</c:v>
                </c:pt>
                <c:pt idx="171">
                  <c:v>109831.239604297</c:v>
                </c:pt>
                <c:pt idx="172">
                  <c:v>109579.309577928</c:v>
                </c:pt>
                <c:pt idx="173">
                  <c:v>109328.755967961</c:v>
                </c:pt>
                <c:pt idx="174">
                  <c:v>109079.35880912</c:v>
                </c:pt>
                <c:pt idx="175">
                  <c:v>108830.5023927</c:v>
                </c:pt>
                <c:pt idx="176">
                  <c:v>108578.470125184</c:v>
                </c:pt>
                <c:pt idx="177">
                  <c:v>108329.942632435</c:v>
                </c:pt>
                <c:pt idx="178">
                  <c:v>108079.994828106</c:v>
                </c:pt>
                <c:pt idx="179">
                  <c:v>107827.764809234</c:v>
                </c:pt>
                <c:pt idx="180">
                  <c:v>107576.67013808</c:v>
                </c:pt>
                <c:pt idx="181">
                  <c:v>107331.098433741</c:v>
                </c:pt>
                <c:pt idx="182">
                  <c:v>107085.726233316</c:v>
                </c:pt>
                <c:pt idx="183">
                  <c:v>106838.230859957</c:v>
                </c:pt>
                <c:pt idx="184">
                  <c:v>106593.283211088</c:v>
                </c:pt>
                <c:pt idx="185">
                  <c:v>106347.23075713</c:v>
                </c:pt>
                <c:pt idx="186">
                  <c:v>106103.141834074</c:v>
                </c:pt>
                <c:pt idx="187">
                  <c:v>105857.428206189</c:v>
                </c:pt>
                <c:pt idx="188">
                  <c:v>105616.854268464</c:v>
                </c:pt>
                <c:pt idx="189">
                  <c:v>105370.830631359</c:v>
                </c:pt>
                <c:pt idx="190">
                  <c:v>105124.64025285</c:v>
                </c:pt>
                <c:pt idx="191">
                  <c:v>104883.698692592</c:v>
                </c:pt>
                <c:pt idx="192">
                  <c:v>104642.841415184</c:v>
                </c:pt>
                <c:pt idx="193">
                  <c:v>104401.843896726</c:v>
                </c:pt>
                <c:pt idx="194">
                  <c:v>104163.094331712</c:v>
                </c:pt>
                <c:pt idx="195">
                  <c:v>103921.65293076</c:v>
                </c:pt>
                <c:pt idx="196">
                  <c:v>103680.441254016</c:v>
                </c:pt>
                <c:pt idx="197">
                  <c:v>103438.135699657</c:v>
                </c:pt>
                <c:pt idx="198">
                  <c:v>103199.329870132</c:v>
                </c:pt>
                <c:pt idx="199">
                  <c:v>102962.044711341</c:v>
                </c:pt>
                <c:pt idx="200">
                  <c:v>102721.5809464</c:v>
                </c:pt>
                <c:pt idx="201">
                  <c:v>102483.410194515</c:v>
                </c:pt>
                <c:pt idx="202">
                  <c:v>102243.06660876</c:v>
                </c:pt>
                <c:pt idx="203">
                  <c:v>102003.893586737</c:v>
                </c:pt>
                <c:pt idx="204">
                  <c:v>101763.850833956</c:v>
                </c:pt>
                <c:pt idx="205">
                  <c:v>101530.10098257</c:v>
                </c:pt>
                <c:pt idx="206">
                  <c:v>101298.140329844</c:v>
                </c:pt>
                <c:pt idx="207">
                  <c:v>101059.198334315</c:v>
                </c:pt>
                <c:pt idx="208">
                  <c:v>100824.727554144</c:v>
                </c:pt>
                <c:pt idx="209">
                  <c:v>100586.568161926</c:v>
                </c:pt>
                <c:pt idx="210">
                  <c:v>100350.99923332</c:v>
                </c:pt>
                <c:pt idx="211">
                  <c:v>100116.447263346</c:v>
                </c:pt>
                <c:pt idx="212">
                  <c:v>99883.90749536801</c:v>
                </c:pt>
                <c:pt idx="213">
                  <c:v>99649.75852645702</c:v>
                </c:pt>
                <c:pt idx="214">
                  <c:v>99417.79475963402</c:v>
                </c:pt>
                <c:pt idx="215">
                  <c:v>99185.52817442502</c:v>
                </c:pt>
                <c:pt idx="216">
                  <c:v>98950.22636441601</c:v>
                </c:pt>
                <c:pt idx="217">
                  <c:v>98721.66049016402</c:v>
                </c:pt>
                <c:pt idx="218">
                  <c:v>98488.759391328</c:v>
                </c:pt>
                <c:pt idx="219">
                  <c:v>98254.94070600998</c:v>
                </c:pt>
                <c:pt idx="220">
                  <c:v>98025.33957606001</c:v>
                </c:pt>
                <c:pt idx="221">
                  <c:v>97794.163858053</c:v>
                </c:pt>
                <c:pt idx="222">
                  <c:v>97562.86537124001</c:v>
                </c:pt>
                <c:pt idx="223">
                  <c:v>97332.25327992598</c:v>
                </c:pt>
                <c:pt idx="224">
                  <c:v>97104.30259456001</c:v>
                </c:pt>
                <c:pt idx="225">
                  <c:v>96875.39384260001</c:v>
                </c:pt>
                <c:pt idx="226">
                  <c:v>96642.81942507</c:v>
                </c:pt>
                <c:pt idx="227">
                  <c:v>96415.01050334501</c:v>
                </c:pt>
                <c:pt idx="228">
                  <c:v>96189.056505716</c:v>
                </c:pt>
                <c:pt idx="229">
                  <c:v>95962.879214232</c:v>
                </c:pt>
                <c:pt idx="230">
                  <c:v>95735.3220362</c:v>
                </c:pt>
                <c:pt idx="231">
                  <c:v>95510.59688163298</c:v>
                </c:pt>
                <c:pt idx="232">
                  <c:v>95283.992188416</c:v>
                </c:pt>
                <c:pt idx="233">
                  <c:v>95060.311310198</c:v>
                </c:pt>
                <c:pt idx="234">
                  <c:v>94832.63568223202</c:v>
                </c:pt>
                <c:pt idx="235">
                  <c:v>94608.89718642</c:v>
                </c:pt>
                <c:pt idx="236">
                  <c:v>94385.89253212797</c:v>
                </c:pt>
                <c:pt idx="237">
                  <c:v>94161.643306108</c:v>
                </c:pt>
                <c:pt idx="238">
                  <c:v>93937.47512823</c:v>
                </c:pt>
                <c:pt idx="239">
                  <c:v>93717.743642402</c:v>
                </c:pt>
                <c:pt idx="240">
                  <c:v>93494.185989</c:v>
                </c:pt>
                <c:pt idx="241">
                  <c:v>93273.121447407</c:v>
                </c:pt>
                <c:pt idx="242">
                  <c:v>93049.399370142</c:v>
                </c:pt>
                <c:pt idx="243">
                  <c:v>92828.208656855</c:v>
                </c:pt>
                <c:pt idx="244">
                  <c:v>92606.48255426399</c:v>
                </c:pt>
                <c:pt idx="245">
                  <c:v>92387.09149451002</c:v>
                </c:pt>
                <c:pt idx="246">
                  <c:v>92166.9643505</c:v>
                </c:pt>
                <c:pt idx="247">
                  <c:v>91948.26617769599</c:v>
                </c:pt>
                <c:pt idx="248">
                  <c:v>91729.427656768</c:v>
                </c:pt>
                <c:pt idx="249">
                  <c:v>91510.78068654201</c:v>
                </c:pt>
                <c:pt idx="250">
                  <c:v>91289.51170199999</c:v>
                </c:pt>
                <c:pt idx="251">
                  <c:v>91071.523141886</c:v>
                </c:pt>
                <c:pt idx="252">
                  <c:v>90855.706058656</c:v>
                </c:pt>
                <c:pt idx="253">
                  <c:v>90640.02315798902</c:v>
                </c:pt>
                <c:pt idx="254">
                  <c:v>90423.25356236</c:v>
                </c:pt>
                <c:pt idx="255">
                  <c:v>90208.765471565</c:v>
                </c:pt>
                <c:pt idx="256">
                  <c:v>89992.52865268803</c:v>
                </c:pt>
                <c:pt idx="257">
                  <c:v>89776.46355886199</c:v>
                </c:pt>
                <c:pt idx="258">
                  <c:v>89561.927816662</c:v>
                </c:pt>
                <c:pt idx="259">
                  <c:v>89344.41609291898</c:v>
                </c:pt>
                <c:pt idx="260">
                  <c:v>89128.19783363999</c:v>
                </c:pt>
                <c:pt idx="261">
                  <c:v>88914.95075552301</c:v>
                </c:pt>
                <c:pt idx="262">
                  <c:v>88701.56117256601</c:v>
                </c:pt>
                <c:pt idx="263">
                  <c:v>88487.01284086399</c:v>
                </c:pt>
                <c:pt idx="264">
                  <c:v>88276.120082592</c:v>
                </c:pt>
                <c:pt idx="265">
                  <c:v>88064.99005646998</c:v>
                </c:pt>
                <c:pt idx="266">
                  <c:v>87851.37664389201</c:v>
                </c:pt>
                <c:pt idx="267">
                  <c:v>87636.79753008798</c:v>
                </c:pt>
                <c:pt idx="268">
                  <c:v>87422.675350788</c:v>
                </c:pt>
                <c:pt idx="269">
                  <c:v>87213.309344899</c:v>
                </c:pt>
                <c:pt idx="270">
                  <c:v>86999.85083634</c:v>
                </c:pt>
                <c:pt idx="271">
                  <c:v>86791.76590599</c:v>
                </c:pt>
                <c:pt idx="272">
                  <c:v>86581.008227168</c:v>
                </c:pt>
                <c:pt idx="273">
                  <c:v>86369.589713214</c:v>
                </c:pt>
                <c:pt idx="274">
                  <c:v>86160.596929242</c:v>
                </c:pt>
                <c:pt idx="275">
                  <c:v>85950.0958291</c:v>
                </c:pt>
                <c:pt idx="276">
                  <c:v>85740.515307984</c:v>
                </c:pt>
                <c:pt idx="277">
                  <c:v>85530.679965795</c:v>
                </c:pt>
                <c:pt idx="278">
                  <c:v>85324.348746534</c:v>
                </c:pt>
                <c:pt idx="279">
                  <c:v>85117.454864099</c:v>
                </c:pt>
                <c:pt idx="280">
                  <c:v>84912.52608864</c:v>
                </c:pt>
                <c:pt idx="281">
                  <c:v>84705.619536436</c:v>
                </c:pt>
                <c:pt idx="282">
                  <c:v>84502.749384898</c:v>
                </c:pt>
                <c:pt idx="283">
                  <c:v>84295.969388571</c:v>
                </c:pt>
                <c:pt idx="284">
                  <c:v>84088.925681944</c:v>
                </c:pt>
                <c:pt idx="285">
                  <c:v>83885.534317585</c:v>
                </c:pt>
                <c:pt idx="286">
                  <c:v>83682.52675901998</c:v>
                </c:pt>
                <c:pt idx="287">
                  <c:v>83477.73933645601</c:v>
                </c:pt>
                <c:pt idx="288">
                  <c:v>83272.29293831997</c:v>
                </c:pt>
                <c:pt idx="289">
                  <c:v>83068.781188887</c:v>
                </c:pt>
                <c:pt idx="290">
                  <c:v>82863.87799649</c:v>
                </c:pt>
                <c:pt idx="291">
                  <c:v>82661.205955835</c:v>
                </c:pt>
                <c:pt idx="292">
                  <c:v>82457.23831737599</c:v>
                </c:pt>
                <c:pt idx="293">
                  <c:v>82254.61066984</c:v>
                </c:pt>
                <c:pt idx="294">
                  <c:v>82051.81820937399</c:v>
                </c:pt>
                <c:pt idx="295">
                  <c:v>81850.24983850497</c:v>
                </c:pt>
                <c:pt idx="296">
                  <c:v>81649.147119936</c:v>
                </c:pt>
                <c:pt idx="297">
                  <c:v>81446.005240782</c:v>
                </c:pt>
                <c:pt idx="298">
                  <c:v>81243.38235077998</c:v>
                </c:pt>
                <c:pt idx="299">
                  <c:v>81043.725433303</c:v>
                </c:pt>
                <c:pt idx="300">
                  <c:v>80842.94211209998</c:v>
                </c:pt>
                <c:pt idx="301">
                  <c:v>80644.97253714598</c:v>
                </c:pt>
                <c:pt idx="302">
                  <c:v>80447.253397808</c:v>
                </c:pt>
                <c:pt idx="303">
                  <c:v>80247.11606296299</c:v>
                </c:pt>
                <c:pt idx="304">
                  <c:v>80049.114606504</c:v>
                </c:pt>
                <c:pt idx="305">
                  <c:v>79848.28599729997</c:v>
                </c:pt>
                <c:pt idx="306">
                  <c:v>79652.36935447</c:v>
                </c:pt>
                <c:pt idx="307">
                  <c:v>79453.172474676</c:v>
                </c:pt>
                <c:pt idx="308">
                  <c:v>79255.68311762</c:v>
                </c:pt>
                <c:pt idx="309">
                  <c:v>79056.76183177296</c:v>
                </c:pt>
                <c:pt idx="310">
                  <c:v>78859.31170329</c:v>
                </c:pt>
                <c:pt idx="311">
                  <c:v>78662.731733885</c:v>
                </c:pt>
                <c:pt idx="312">
                  <c:v>78465.266090688</c:v>
                </c:pt>
                <c:pt idx="313">
                  <c:v>78271.558979994</c:v>
                </c:pt>
                <c:pt idx="314">
                  <c:v>78076.008704848</c:v>
                </c:pt>
                <c:pt idx="315">
                  <c:v>77880.87353327998</c:v>
                </c:pt>
                <c:pt idx="316">
                  <c:v>77686.67296515601</c:v>
                </c:pt>
                <c:pt idx="317">
                  <c:v>77495.178331645</c:v>
                </c:pt>
                <c:pt idx="318">
                  <c:v>77300.97471481</c:v>
                </c:pt>
                <c:pt idx="319">
                  <c:v>77107.60464811502</c:v>
                </c:pt>
                <c:pt idx="320">
                  <c:v>76915.89692296</c:v>
                </c:pt>
                <c:pt idx="321">
                  <c:v>76723.94146011701</c:v>
                </c:pt>
                <c:pt idx="322">
                  <c:v>76531.916868252</c:v>
                </c:pt>
                <c:pt idx="323">
                  <c:v>76338.859162783</c:v>
                </c:pt>
                <c:pt idx="324">
                  <c:v>76147.39528203601</c:v>
                </c:pt>
                <c:pt idx="325">
                  <c:v>75957.15042045003</c:v>
                </c:pt>
                <c:pt idx="326">
                  <c:v>75765.196361484</c:v>
                </c:pt>
                <c:pt idx="327">
                  <c:v>75575.21729816799</c:v>
                </c:pt>
                <c:pt idx="328">
                  <c:v>75384.44469427198</c:v>
                </c:pt>
                <c:pt idx="329">
                  <c:v>75195.85350695</c:v>
                </c:pt>
                <c:pt idx="330">
                  <c:v>75004.83996646</c:v>
                </c:pt>
                <c:pt idx="331">
                  <c:v>74817.59576491202</c:v>
                </c:pt>
                <c:pt idx="332">
                  <c:v>74627.766704172</c:v>
                </c:pt>
                <c:pt idx="333">
                  <c:v>74438.778007276</c:v>
                </c:pt>
                <c:pt idx="334">
                  <c:v>74250.476993538</c:v>
                </c:pt>
                <c:pt idx="335">
                  <c:v>74063.0995167</c:v>
                </c:pt>
                <c:pt idx="336">
                  <c:v>73877.878338752</c:v>
                </c:pt>
                <c:pt idx="337">
                  <c:v>73689.997706871</c:v>
                </c:pt>
                <c:pt idx="338">
                  <c:v>73501.50567310599</c:v>
                </c:pt>
                <c:pt idx="339">
                  <c:v>73315.067501339</c:v>
                </c:pt>
                <c:pt idx="340">
                  <c:v>73128.26477219998</c:v>
                </c:pt>
                <c:pt idx="341">
                  <c:v>72941.18975709503</c:v>
                </c:pt>
                <c:pt idx="342">
                  <c:v>72754.159834286</c:v>
                </c:pt>
                <c:pt idx="343">
                  <c:v>72567.653858541</c:v>
                </c:pt>
                <c:pt idx="344">
                  <c:v>72383.67673524802</c:v>
                </c:pt>
                <c:pt idx="345">
                  <c:v>72197.86291605</c:v>
                </c:pt>
                <c:pt idx="346">
                  <c:v>72015.49623683399</c:v>
                </c:pt>
                <c:pt idx="347">
                  <c:v>71832.03692967299</c:v>
                </c:pt>
                <c:pt idx="348">
                  <c:v>71647.148774784</c:v>
                </c:pt>
                <c:pt idx="349">
                  <c:v>71462.856749151</c:v>
                </c:pt>
                <c:pt idx="350">
                  <c:v>71282.51035099999</c:v>
                </c:pt>
                <c:pt idx="351">
                  <c:v>71099.738704357</c:v>
                </c:pt>
                <c:pt idx="352">
                  <c:v>70917.661033992</c:v>
                </c:pt>
                <c:pt idx="353">
                  <c:v>70735.054011257</c:v>
                </c:pt>
                <c:pt idx="354">
                  <c:v>70553.54973912798</c:v>
                </c:pt>
                <c:pt idx="355">
                  <c:v>70372.08238972498</c:v>
                </c:pt>
                <c:pt idx="356">
                  <c:v>70190.77939661202</c:v>
                </c:pt>
                <c:pt idx="357">
                  <c:v>70009.89825129899</c:v>
                </c:pt>
                <c:pt idx="358">
                  <c:v>69827.268346506</c:v>
                </c:pt>
                <c:pt idx="359">
                  <c:v>69644.035312409</c:v>
                </c:pt>
                <c:pt idx="360">
                  <c:v>69463.59407551998</c:v>
                </c:pt>
                <c:pt idx="361">
                  <c:v>69283.48288814999</c:v>
                </c:pt>
                <c:pt idx="362">
                  <c:v>69107.955307908</c:v>
                </c:pt>
                <c:pt idx="363">
                  <c:v>68929.81320579899</c:v>
                </c:pt>
                <c:pt idx="364">
                  <c:v>68754.16542684</c:v>
                </c:pt>
                <c:pt idx="365">
                  <c:v>68576.79342653</c:v>
                </c:pt>
                <c:pt idx="366">
                  <c:v>68397.785973584</c:v>
                </c:pt>
                <c:pt idx="367">
                  <c:v>68220.537812409</c:v>
                </c:pt>
                <c:pt idx="368">
                  <c:v>68042.85618489602</c:v>
                </c:pt>
                <c:pt idx="369">
                  <c:v>67866.75788349599</c:v>
                </c:pt>
                <c:pt idx="370">
                  <c:v>67690.67356422</c:v>
                </c:pt>
                <c:pt idx="371">
                  <c:v>67513.45439712299</c:v>
                </c:pt>
                <c:pt idx="372">
                  <c:v>67338.60579035202</c:v>
                </c:pt>
                <c:pt idx="373">
                  <c:v>67163.028614682</c:v>
                </c:pt>
                <c:pt idx="374">
                  <c:v>66986.395844616</c:v>
                </c:pt>
                <c:pt idx="375">
                  <c:v>66810.1576375</c:v>
                </c:pt>
                <c:pt idx="376">
                  <c:v>66637.375570896</c:v>
                </c:pt>
                <c:pt idx="377">
                  <c:v>66462.580751182</c:v>
                </c:pt>
                <c:pt idx="378">
                  <c:v>66291.57310146601</c:v>
                </c:pt>
                <c:pt idx="379">
                  <c:v>66118.653321948</c:v>
                </c:pt>
                <c:pt idx="380">
                  <c:v>65944.72981838</c:v>
                </c:pt>
                <c:pt idx="381">
                  <c:v>65770.14077600901</c:v>
                </c:pt>
                <c:pt idx="382">
                  <c:v>65598.974409276</c:v>
                </c:pt>
                <c:pt idx="383">
                  <c:v>65426.616693332</c:v>
                </c:pt>
                <c:pt idx="384">
                  <c:v>65254.418832064</c:v>
                </c:pt>
                <c:pt idx="385">
                  <c:v>65080.76948960999</c:v>
                </c:pt>
                <c:pt idx="386">
                  <c:v>64911.21450867</c:v>
                </c:pt>
                <c:pt idx="387">
                  <c:v>64740.834887079</c:v>
                </c:pt>
                <c:pt idx="388">
                  <c:v>64570.68523576801</c:v>
                </c:pt>
                <c:pt idx="389">
                  <c:v>64400.937374982</c:v>
                </c:pt>
                <c:pt idx="390">
                  <c:v>64228.48853150001</c:v>
                </c:pt>
                <c:pt idx="391">
                  <c:v>64058.983175628</c:v>
                </c:pt>
                <c:pt idx="392">
                  <c:v>63891.09490883199</c:v>
                </c:pt>
                <c:pt idx="393">
                  <c:v>63717.558833484</c:v>
                </c:pt>
                <c:pt idx="394">
                  <c:v>63548.302730544</c:v>
                </c:pt>
                <c:pt idx="395">
                  <c:v>63379.83844533</c:v>
                </c:pt>
                <c:pt idx="396">
                  <c:v>63212.04319441199</c:v>
                </c:pt>
                <c:pt idx="397">
                  <c:v>63042.52780313099</c:v>
                </c:pt>
                <c:pt idx="398">
                  <c:v>62874.844378374</c:v>
                </c:pt>
                <c:pt idx="399">
                  <c:v>62705.354112401</c:v>
                </c:pt>
                <c:pt idx="400">
                  <c:v>62537.9196756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096-4140-B3D9-827285BC2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6043712"/>
        <c:axId val="-616041392"/>
      </c:lineChart>
      <c:catAx>
        <c:axId val="-61604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latin typeface="Cambria" panose="02040503050406030204" pitchFamily="18" charset="0"/>
              </a:defRPr>
            </a:pPr>
            <a:endParaRPr lang="en-US"/>
          </a:p>
        </c:txPr>
        <c:crossAx val="-616041392"/>
        <c:crosses val="autoZero"/>
        <c:auto val="1"/>
        <c:lblAlgn val="ctr"/>
        <c:lblOffset val="0"/>
        <c:tickLblSkip val="50"/>
        <c:tickMarkSkip val="50"/>
        <c:noMultiLvlLbl val="0"/>
      </c:catAx>
      <c:valAx>
        <c:axId val="-616041392"/>
        <c:scaling>
          <c:orientation val="minMax"/>
          <c:max val="200000.0"/>
          <c:min val="2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latin typeface="Cambria" panose="02040503050406030204" pitchFamily="18" charset="0"/>
              </a:defRPr>
            </a:pPr>
            <a:endParaRPr lang="en-US"/>
          </a:p>
        </c:txPr>
        <c:crossAx val="-616043712"/>
        <c:crosses val="autoZero"/>
        <c:crossBetween val="between"/>
        <c:majorUnit val="60000.0"/>
        <c:minorUnit val="60000.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52136920384952"/>
          <c:y val="0.0018068921940313"/>
          <c:w val="0.747863079615048"/>
          <c:h val="0.352417648375348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>
              <a:latin typeface="Cambria" panose="020405030504060302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chemeClr val="tx1"/>
      </a:solidFill>
      <a:round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792475940507437"/>
          <c:y val="0.184496115061297"/>
          <c:w val="0.920752405949256"/>
          <c:h val="0.7228242318350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'datasets (2)'!$B$3</c:f>
              <c:strCache>
                <c:ptCount val="1"/>
                <c:pt idx="0">
                  <c:v>SPAMS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(2)'!$C$3:$I$3</c:f>
              <c:numCache>
                <c:formatCode>0</c:formatCode>
                <c:ptCount val="7"/>
                <c:pt idx="0">
                  <c:v>604.0</c:v>
                </c:pt>
                <c:pt idx="1">
                  <c:v>571.8797960000001</c:v>
                </c:pt>
                <c:pt idx="2">
                  <c:v>537.217902</c:v>
                </c:pt>
                <c:pt idx="3">
                  <c:v>495.5170729999999</c:v>
                </c:pt>
                <c:pt idx="4">
                  <c:v>529.533174</c:v>
                </c:pt>
                <c:pt idx="5">
                  <c:v>517.3032209999999</c:v>
                </c:pt>
                <c:pt idx="6">
                  <c:v>657.0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10-4E21-BE90-CA5D291A14B5}"/>
            </c:ext>
          </c:extLst>
        </c:ser>
        <c:ser>
          <c:idx val="1"/>
          <c:order val="1"/>
          <c:tx>
            <c:strRef>
              <c:f>'datasets (2)'!$B$4</c:f>
              <c:strCache>
                <c:ptCount val="1"/>
                <c:pt idx="0">
                  <c:v>SCC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(2)'!$C$4:$I$4</c:f>
              <c:numCache>
                <c:formatCode>0</c:formatCode>
                <c:ptCount val="7"/>
                <c:pt idx="0">
                  <c:v>708.0071129999999</c:v>
                </c:pt>
                <c:pt idx="1">
                  <c:v>753.0972559999999</c:v>
                </c:pt>
                <c:pt idx="2">
                  <c:v>695.559542</c:v>
                </c:pt>
                <c:pt idx="3">
                  <c:v>663.728845</c:v>
                </c:pt>
                <c:pt idx="4">
                  <c:v>679.987801</c:v>
                </c:pt>
                <c:pt idx="5">
                  <c:v>678.242485</c:v>
                </c:pt>
                <c:pt idx="6">
                  <c:v>742.5275799999998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410-4E21-BE90-CA5D291A14B5}"/>
            </c:ext>
          </c:extLst>
        </c:ser>
        <c:ser>
          <c:idx val="2"/>
          <c:order val="2"/>
          <c:tx>
            <c:strRef>
              <c:f>'datasets (2)'!$B$5</c:f>
              <c:strCache>
                <c:ptCount val="1"/>
                <c:pt idx="0">
                  <c:v>r1DL</c:v>
                </c:pt>
              </c:strCache>
            </c:strRef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(2)'!$C$5:$I$5</c:f>
              <c:numCache>
                <c:formatCode>0</c:formatCode>
                <c:ptCount val="7"/>
                <c:pt idx="0">
                  <c:v>344.2874999999999</c:v>
                </c:pt>
                <c:pt idx="1">
                  <c:v>432.09782</c:v>
                </c:pt>
                <c:pt idx="2">
                  <c:v>422.0912199999999</c:v>
                </c:pt>
                <c:pt idx="3">
                  <c:v>461.0000000000001</c:v>
                </c:pt>
                <c:pt idx="4">
                  <c:v>433.246</c:v>
                </c:pt>
                <c:pt idx="5">
                  <c:v>401.0</c:v>
                </c:pt>
                <c:pt idx="6">
                  <c:v>465.25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410-4E21-BE90-CA5D291A14B5}"/>
            </c:ext>
          </c:extLst>
        </c:ser>
        <c:ser>
          <c:idx val="3"/>
          <c:order val="3"/>
          <c:tx>
            <c:strRef>
              <c:f>'datasets (2)'!$B$6</c:f>
              <c:strCache>
                <c:ptCount val="1"/>
                <c:pt idx="0">
                  <c:v>r1DL/K=100</c:v>
                </c:pt>
              </c:strCache>
            </c:strRef>
          </c:tx>
          <c:spPr>
            <a:solidFill>
              <a:srgbClr val="00B0F0"/>
            </a:solidFill>
            <a:ln w="6350"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(2)'!$C$6:$I$6</c:f>
              <c:numCache>
                <c:formatCode>0</c:formatCode>
                <c:ptCount val="7"/>
                <c:pt idx="0">
                  <c:v>116.4263811587535</c:v>
                </c:pt>
                <c:pt idx="1">
                  <c:v>141.4892969609302</c:v>
                </c:pt>
                <c:pt idx="2">
                  <c:v>143.7957252888726</c:v>
                </c:pt>
                <c:pt idx="3">
                  <c:v>150.0292048265478</c:v>
                </c:pt>
                <c:pt idx="4">
                  <c:v>131.6920976507713</c:v>
                </c:pt>
                <c:pt idx="5">
                  <c:v>121.3284839420205</c:v>
                </c:pt>
                <c:pt idx="6">
                  <c:v>151.7595646379995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410-4E21-BE90-CA5D291A14B5}"/>
            </c:ext>
          </c:extLst>
        </c:ser>
        <c:ser>
          <c:idx val="4"/>
          <c:order val="4"/>
          <c:tx>
            <c:strRef>
              <c:f>'datasets (2)'!$B$7</c:f>
              <c:strCache>
                <c:ptCount val="1"/>
                <c:pt idx="0">
                  <c:v>r1DL/K=50</c:v>
                </c:pt>
              </c:strCache>
            </c:strRef>
          </c:tx>
          <c:spPr>
            <a:solidFill>
              <a:srgbClr val="FFFF0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(2)'!$C$7:$I$7</c:f>
              <c:numCache>
                <c:formatCode>0</c:formatCode>
                <c:ptCount val="7"/>
                <c:pt idx="0">
                  <c:v>66.01580577685711</c:v>
                </c:pt>
                <c:pt idx="1">
                  <c:v>87.8004722968345</c:v>
                </c:pt>
                <c:pt idx="2">
                  <c:v>75.35364096549681</c:v>
                </c:pt>
                <c:pt idx="3">
                  <c:v>92.1432729443324</c:v>
                </c:pt>
                <c:pt idx="4">
                  <c:v>93.64644716346525</c:v>
                </c:pt>
                <c:pt idx="5">
                  <c:v>80.09498936514918</c:v>
                </c:pt>
                <c:pt idx="6">
                  <c:v>81.46788137590827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410-4E21-BE90-CA5D291A14B5}"/>
            </c:ext>
          </c:extLst>
        </c:ser>
        <c:ser>
          <c:idx val="5"/>
          <c:order val="5"/>
          <c:tx>
            <c:strRef>
              <c:f>'datasets (2)'!$B$8</c:f>
              <c:strCache>
                <c:ptCount val="1"/>
                <c:pt idx="0">
                  <c:v>r1DL/K=30</c:v>
                </c:pt>
              </c:strCache>
            </c:strRef>
          </c:tx>
          <c:spPr>
            <a:solidFill>
              <a:schemeClr val="accent6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'datasets (2)'!$C$2:$I$2</c:f>
              <c:strCache>
                <c:ptCount val="7"/>
                <c:pt idx="0">
                  <c:v>Emotion</c:v>
                </c:pt>
                <c:pt idx="1">
                  <c:v>Gambling</c:v>
                </c:pt>
                <c:pt idx="2">
                  <c:v>Language</c:v>
                </c:pt>
                <c:pt idx="3">
                  <c:v>Motor</c:v>
                </c:pt>
                <c:pt idx="4">
                  <c:v>Relational</c:v>
                </c:pt>
                <c:pt idx="5">
                  <c:v>Social</c:v>
                </c:pt>
                <c:pt idx="6">
                  <c:v>WM</c:v>
                </c:pt>
              </c:strCache>
            </c:strRef>
          </c:cat>
          <c:val>
            <c:numRef>
              <c:f>'datasets (2)'!$C$8:$I$8</c:f>
              <c:numCache>
                <c:formatCode>0</c:formatCode>
                <c:ptCount val="7"/>
                <c:pt idx="0">
                  <c:v>60.49384761636689</c:v>
                </c:pt>
                <c:pt idx="1">
                  <c:v>55.714355555788</c:v>
                </c:pt>
                <c:pt idx="2">
                  <c:v>72.02270846635275</c:v>
                </c:pt>
                <c:pt idx="3">
                  <c:v>60.25266628052884</c:v>
                </c:pt>
                <c:pt idx="4">
                  <c:v>60.36766104386637</c:v>
                </c:pt>
                <c:pt idx="5">
                  <c:v>57.06752972976616</c:v>
                </c:pt>
                <c:pt idx="6">
                  <c:v>59.25748762745389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410-4E21-BE90-CA5D291A1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16009536"/>
        <c:axId val="-616007216"/>
      </c:barChart>
      <c:catAx>
        <c:axId val="-61600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16007216"/>
        <c:crosses val="autoZero"/>
        <c:auto val="1"/>
        <c:lblAlgn val="ctr"/>
        <c:lblOffset val="0"/>
        <c:noMultiLvlLbl val="0"/>
      </c:catAx>
      <c:valAx>
        <c:axId val="-61600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16009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76056430446194"/>
          <c:y val="0.0146883398779854"/>
          <c:w val="0.9"/>
          <c:h val="0.1619238463455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 algn="just"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641097381217"/>
          <c:y val="0.116023068394354"/>
          <c:w val="0.7932712956335"/>
          <c:h val="0.660468327004861"/>
        </c:manualLayout>
      </c:layout>
      <c:lineChart>
        <c:grouping val="standard"/>
        <c:varyColors val="0"/>
        <c:ser>
          <c:idx val="0"/>
          <c:order val="0"/>
          <c:tx>
            <c:strRef>
              <c:f>'core-time'!$D$2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'core-time'!$D$3:$D$7</c:f>
              <c:numCache>
                <c:formatCode>0</c:formatCode>
                <c:ptCount val="5"/>
                <c:pt idx="0">
                  <c:v>1697.0</c:v>
                </c:pt>
                <c:pt idx="1">
                  <c:v>553.0</c:v>
                </c:pt>
                <c:pt idx="2">
                  <c:v>284.5</c:v>
                </c:pt>
                <c:pt idx="3">
                  <c:v>259.0</c:v>
                </c:pt>
                <c:pt idx="4">
                  <c:v>250.0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518-4863-BCB2-885B279D4B88}"/>
            </c:ext>
          </c:extLst>
        </c:ser>
        <c:ser>
          <c:idx val="1"/>
          <c:order val="1"/>
          <c:tx>
            <c:strRef>
              <c:f>'core-time'!$E$2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'core-time'!$E$3:$E$7</c:f>
              <c:numCache>
                <c:formatCode>0</c:formatCode>
                <c:ptCount val="5"/>
                <c:pt idx="0">
                  <c:v>3056.0</c:v>
                </c:pt>
                <c:pt idx="1">
                  <c:v>1087.5</c:v>
                </c:pt>
                <c:pt idx="2">
                  <c:v>603.0</c:v>
                </c:pt>
                <c:pt idx="3">
                  <c:v>396.0</c:v>
                </c:pt>
                <c:pt idx="4">
                  <c:v>354.0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518-4863-BCB2-885B279D4B88}"/>
            </c:ext>
          </c:extLst>
        </c:ser>
        <c:ser>
          <c:idx val="2"/>
          <c:order val="2"/>
          <c:tx>
            <c:strRef>
              <c:f>'core-time'!$F$2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chemeClr val="tx1"/>
                </a:solidFill>
              </a:ln>
              <a:effectLst/>
            </c:spPr>
          </c:marker>
          <c:cat>
            <c:numRef>
              <c:f>'core-time'!$C$3:$C$7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'core-time'!$F$3:$F$7</c:f>
              <c:numCache>
                <c:formatCode>0</c:formatCode>
                <c:ptCount val="5"/>
                <c:pt idx="0">
                  <c:v>5615.5</c:v>
                </c:pt>
                <c:pt idx="1">
                  <c:v>3176.5</c:v>
                </c:pt>
                <c:pt idx="2">
                  <c:v>1690.0</c:v>
                </c:pt>
                <c:pt idx="3">
                  <c:v>895.0</c:v>
                </c:pt>
                <c:pt idx="4">
                  <c:v>836.0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518-4863-BCB2-885B279D4B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46311248"/>
        <c:axId val="-646309200"/>
      </c:lineChart>
      <c:catAx>
        <c:axId val="-646311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46309200"/>
        <c:crosses val="autoZero"/>
        <c:auto val="1"/>
        <c:lblAlgn val="ctr"/>
        <c:lblOffset val="0"/>
        <c:noMultiLvlLbl val="0"/>
      </c:catAx>
      <c:valAx>
        <c:axId val="-646309200"/>
        <c:scaling>
          <c:orientation val="minMax"/>
          <c:max val="6000.0"/>
          <c:min val="0.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46311248"/>
        <c:crosses val="autoZero"/>
        <c:crossBetween val="between"/>
        <c:majorUnit val="2000.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"/>
          <c:y val="0.0"/>
          <c:w val="1.0"/>
          <c:h val="0.129618907930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891903320693"/>
          <c:y val="0.171965495155422"/>
          <c:w val="0.829983031690558"/>
          <c:h val="0.629957284751171"/>
        </c:manualLayout>
      </c:layout>
      <c:lineChart>
        <c:grouping val="standard"/>
        <c:varyColors val="0"/>
        <c:ser>
          <c:idx val="0"/>
          <c:order val="0"/>
          <c:tx>
            <c:strRef>
              <c:f>'AWS-worker'!$F$9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E09D-4E50-9E2B-6CB1B72D35B4}"/>
              </c:ext>
            </c:extLst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'AWS-worker'!$F$10:$F$14</c:f>
              <c:numCache>
                <c:formatCode>0</c:formatCode>
                <c:ptCount val="5"/>
                <c:pt idx="0">
                  <c:v>496.0</c:v>
                </c:pt>
                <c:pt idx="1">
                  <c:v>967.0</c:v>
                </c:pt>
                <c:pt idx="2">
                  <c:v>704.0</c:v>
                </c:pt>
                <c:pt idx="3">
                  <c:v>592.0</c:v>
                </c:pt>
                <c:pt idx="4">
                  <c:v>530.5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09D-4E50-9E2B-6CB1B72D35B4}"/>
            </c:ext>
          </c:extLst>
        </c:ser>
        <c:ser>
          <c:idx val="1"/>
          <c:order val="1"/>
          <c:tx>
            <c:strRef>
              <c:f>'AWS-worker'!$F$16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5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E09D-4E50-9E2B-6CB1B72D35B4}"/>
              </c:ext>
            </c:extLst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'AWS-worker'!$F$17:$F$21</c:f>
              <c:numCache>
                <c:formatCode>0</c:formatCode>
                <c:ptCount val="5"/>
                <c:pt idx="0">
                  <c:v>1218.0</c:v>
                </c:pt>
                <c:pt idx="1">
                  <c:v>1766.0</c:v>
                </c:pt>
                <c:pt idx="2">
                  <c:v>1042.0</c:v>
                </c:pt>
                <c:pt idx="3">
                  <c:v>649.0</c:v>
                </c:pt>
                <c:pt idx="4">
                  <c:v>452.0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09D-4E50-9E2B-6CB1B72D35B4}"/>
            </c:ext>
          </c:extLst>
        </c:ser>
        <c:ser>
          <c:idx val="2"/>
          <c:order val="2"/>
          <c:tx>
            <c:strRef>
              <c:f>'AWS-worker'!$F$2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F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E09D-4E50-9E2B-6CB1B72D35B4}"/>
              </c:ext>
            </c:extLst>
          </c:dPt>
          <c:cat>
            <c:numRef>
              <c:f>'AWS-worker'!$E$3:$E$7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'AWS-worker'!$F$3:$F$7</c:f>
              <c:numCache>
                <c:formatCode>0</c:formatCode>
                <c:ptCount val="5"/>
                <c:pt idx="0">
                  <c:v>1725.0</c:v>
                </c:pt>
                <c:pt idx="1">
                  <c:v>2486.5</c:v>
                </c:pt>
                <c:pt idx="2">
                  <c:v>1122.0</c:v>
                </c:pt>
                <c:pt idx="3">
                  <c:v>998.5</c:v>
                </c:pt>
                <c:pt idx="4">
                  <c:v>595.0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E09D-4E50-9E2B-6CB1B72D3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46278320"/>
        <c:axId val="-646276000"/>
      </c:lineChart>
      <c:catAx>
        <c:axId val="-646278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46276000"/>
        <c:crosses val="autoZero"/>
        <c:auto val="1"/>
        <c:lblAlgn val="ctr"/>
        <c:lblOffset val="0"/>
        <c:noMultiLvlLbl val="0"/>
      </c:catAx>
      <c:valAx>
        <c:axId val="-646276000"/>
        <c:scaling>
          <c:orientation val="minMax"/>
          <c:max val="3000.0"/>
          <c:min val="0.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46278320"/>
        <c:crosses val="autoZero"/>
        <c:crossBetween val="between"/>
        <c:majorUnit val="1000.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"/>
          <c:y val="0.0"/>
          <c:w val="1.0"/>
          <c:h val="0.1296189079306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35907632758"/>
          <c:y val="0.166875096495291"/>
          <c:w val="0.7932712956335"/>
          <c:h val="0.629957284751171"/>
        </c:manualLayout>
      </c:layout>
      <c:lineChart>
        <c:grouping val="standard"/>
        <c:varyColors val="0"/>
        <c:ser>
          <c:idx val="0"/>
          <c:order val="0"/>
          <c:tx>
            <c:strRef>
              <c:f>'AWS-worker'!$C$9</c:f>
              <c:strCache>
                <c:ptCount val="1"/>
                <c:pt idx="0">
                  <c:v>Emotion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FF000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0F86-4399-94F5-62819517A325}"/>
              </c:ext>
            </c:extLst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'AWS-worker'!$C$10:$C$14</c:f>
              <c:numCache>
                <c:formatCode>0</c:formatCode>
                <c:ptCount val="5"/>
                <c:pt idx="0">
                  <c:v>84.0</c:v>
                </c:pt>
                <c:pt idx="1">
                  <c:v>76.17331199999997</c:v>
                </c:pt>
                <c:pt idx="2">
                  <c:v>74.416128</c:v>
                </c:pt>
                <c:pt idx="3">
                  <c:v>74.73152</c:v>
                </c:pt>
                <c:pt idx="4">
                  <c:v>76.32895999999998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F86-4399-94F5-62819517A325}"/>
            </c:ext>
          </c:extLst>
        </c:ser>
        <c:ser>
          <c:idx val="1"/>
          <c:order val="1"/>
          <c:tx>
            <c:strRef>
              <c:f>'AWS-worker'!$C$16</c:f>
              <c:strCache>
                <c:ptCount val="1"/>
                <c:pt idx="0">
                  <c:v>WM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5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0F86-4399-94F5-62819517A325}"/>
              </c:ext>
            </c:extLst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'AWS-worker'!$C$17:$C$21</c:f>
              <c:numCache>
                <c:formatCode>0</c:formatCode>
                <c:ptCount val="5"/>
                <c:pt idx="0">
                  <c:v>91.0</c:v>
                </c:pt>
                <c:pt idx="1">
                  <c:v>79.42144</c:v>
                </c:pt>
                <c:pt idx="2">
                  <c:v>85.52038399999999</c:v>
                </c:pt>
                <c:pt idx="3">
                  <c:v>82.825216</c:v>
                </c:pt>
                <c:pt idx="4">
                  <c:v>79.429632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0F86-4399-94F5-62819517A325}"/>
            </c:ext>
          </c:extLst>
        </c:ser>
        <c:ser>
          <c:idx val="2"/>
          <c:order val="2"/>
          <c:tx>
            <c:strRef>
              <c:f>'AWS-worker'!$C$2</c:f>
              <c:strCache>
                <c:ptCount val="1"/>
                <c:pt idx="0">
                  <c:v>RS</c:v>
                </c:pt>
              </c:strCache>
            </c:strRef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chemeClr val="tx1"/>
                </a:solidFill>
                <a:ln w="12700">
                  <a:solidFill>
                    <a:srgbClr val="00B0F0"/>
                  </a:solidFill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0F86-4399-94F5-62819517A325}"/>
              </c:ext>
            </c:extLst>
          </c:dPt>
          <c:cat>
            <c:numRef>
              <c:f>'AWS-worker'!$B$3:$B$7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cat>
          <c:val>
            <c:numRef>
              <c:f>'AWS-worker'!$C$3:$C$7</c:f>
              <c:numCache>
                <c:formatCode>0</c:formatCode>
                <c:ptCount val="5"/>
                <c:pt idx="0">
                  <c:v>105.0</c:v>
                </c:pt>
                <c:pt idx="1">
                  <c:v>98.992128</c:v>
                </c:pt>
                <c:pt idx="2">
                  <c:v>79.88838399999999</c:v>
                </c:pt>
                <c:pt idx="3">
                  <c:v>85.36064</c:v>
                </c:pt>
                <c:pt idx="4">
                  <c:v>87.16697599999999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0F86-4399-94F5-62819517A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646232784"/>
        <c:axId val="-646230464"/>
      </c:lineChart>
      <c:catAx>
        <c:axId val="-646232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646230464"/>
        <c:crosses val="autoZero"/>
        <c:auto val="1"/>
        <c:lblAlgn val="ctr"/>
        <c:lblOffset val="0"/>
        <c:noMultiLvlLbl val="0"/>
      </c:catAx>
      <c:valAx>
        <c:axId val="-646230464"/>
        <c:scaling>
          <c:orientation val="minMax"/>
          <c:max val="120.0"/>
          <c:min val="60.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85000"/>
                  <a:lumOff val="15000"/>
                  <a:alpha val="50000"/>
                </a:schemeClr>
              </a:solidFill>
              <a:prstDash val="dash"/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646232784"/>
        <c:crosses val="autoZero"/>
        <c:crossBetween val="between"/>
        <c:majorUnit val="15.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"/>
          <c:y val="0.0"/>
          <c:w val="1.0"/>
          <c:h val="0.12961890793062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225414642319"/>
          <c:y val="0.0747765904261967"/>
          <c:w val="0.849268675192197"/>
          <c:h val="0.74819085114360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timeCost!$B$2:$B$11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cat>
          <c:val>
            <c:numRef>
              <c:f>timeCost!$C$2:$C$11</c:f>
              <c:numCache>
                <c:formatCode>General</c:formatCode>
                <c:ptCount val="10"/>
                <c:pt idx="0">
                  <c:v>2654.0</c:v>
                </c:pt>
                <c:pt idx="1">
                  <c:v>3868.0</c:v>
                </c:pt>
                <c:pt idx="2">
                  <c:v>5969.0</c:v>
                </c:pt>
                <c:pt idx="3">
                  <c:v>7721.0</c:v>
                </c:pt>
                <c:pt idx="4">
                  <c:v>10130.0</c:v>
                </c:pt>
                <c:pt idx="5">
                  <c:v>13623.0</c:v>
                </c:pt>
                <c:pt idx="6">
                  <c:v>19517.0</c:v>
                </c:pt>
                <c:pt idx="7">
                  <c:v>26713.0</c:v>
                </c:pt>
                <c:pt idx="8">
                  <c:v>30874.0</c:v>
                </c:pt>
                <c:pt idx="9">
                  <c:v>36391.0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0E6-4065-8EF1-F2E35309FD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16691792"/>
        <c:axId val="-616652032"/>
      </c:barChart>
      <c:catAx>
        <c:axId val="-61669179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16652032"/>
        <c:crosses val="autoZero"/>
        <c:auto val="1"/>
        <c:lblAlgn val="ctr"/>
        <c:lblOffset val="0"/>
        <c:noMultiLvlLbl val="0"/>
      </c:catAx>
      <c:valAx>
        <c:axId val="-6166520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616691792"/>
        <c:crosses val="autoZero"/>
        <c:crossBetween val="between"/>
        <c:majorUnit val="200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tx1"/>
      </a:solidFill>
      <a:round/>
    </a:ln>
    <a:effectLst/>
  </c:spPr>
  <c:txPr>
    <a:bodyPr/>
    <a:lstStyle/>
    <a:p>
      <a:pPr>
        <a:defRPr sz="12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Time Cost (seconds/</a:t>
          </a:r>
          <a:r>
            <a:rPr lang="en-US" sz="1200" b="0" i="0" baseline="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dicitonary</a:t>
          </a: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Cores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Time Cost (seconds/</a:t>
          </a:r>
          <a:r>
            <a:rPr lang="en-US" sz="1200" b="0" i="0" baseline="0" dirty="0" err="1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dicitonary</a:t>
          </a: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Workers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0.09091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640080" y="640080"/>
          <a:ext cx="1554480" cy="2743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lIns="45720" rIns="45720" rtlCol="0"/>
        <a:lstStyle xmlns:a="http://schemas.openxmlformats.org/drawingml/2006/main"/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Memory Cost (MB)</a:t>
          </a:r>
        </a:p>
      </cdr:txBody>
    </cdr:sp>
  </cdr:relSizeAnchor>
  <cdr:relSizeAnchor xmlns:cdr="http://schemas.openxmlformats.org/drawingml/2006/chartDrawing">
    <cdr:from>
      <cdr:x>0</cdr:x>
      <cdr:y>0.87745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0" y="1363980"/>
          <a:ext cx="3017520" cy="1905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lIns="45720" rIns="4572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i="0" baseline="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Number of Workers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8749-5D2B-4880-82CF-368D144C4B33}" type="datetimeFigureOut">
              <a:rPr lang="en-US" smtClean="0"/>
              <a:pPr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76FB2-5606-41D4-9B4C-EC560172C4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1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49B70BD-0B6C-4A15-9924-AE9389C983CE}" type="datetimeFigureOut">
              <a:rPr lang="zh-CN" altLang="en-US"/>
              <a:pPr>
                <a:defRPr/>
              </a:pPr>
              <a:t>2016/10/20</a:t>
            </a:fld>
            <a:endParaRPr lang="en-US" altLang="zh-CN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DF468DAB-37D8-41A4-881D-407009F67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4486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027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028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600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248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133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81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1898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391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887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150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91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99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274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96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53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49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189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71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0960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27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468DAB-37D8-41A4-881D-407009F6748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224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Constantia" pitchFamily="18" charset="0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7" r:id="rId2"/>
    <p:sldLayoutId id="2147483816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7" r:id="rId9"/>
    <p:sldLayoutId id="2147483813" r:id="rId10"/>
    <p:sldLayoutId id="214748381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chart" Target="../charts/chart1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ubtitle 2"/>
          <p:cNvSpPr>
            <a:spLocks/>
          </p:cNvSpPr>
          <p:nvPr/>
        </p:nvSpPr>
        <p:spPr bwMode="auto">
          <a:xfrm>
            <a:off x="89756" y="990600"/>
            <a:ext cx="89644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ctr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</a:pPr>
            <a: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Scalable Fast Rank-1</a:t>
            </a:r>
            <a:b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</a:br>
            <a: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Dictionary Learning</a:t>
            </a:r>
            <a:b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</a:br>
            <a:r>
              <a:rPr lang="en-US" altLang="zh-CN" sz="44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for fMRI Big Data Analysis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168352"/>
            <a:ext cx="9144000" cy="2924944"/>
          </a:xfrm>
        </p:spPr>
        <p:txBody>
          <a:bodyPr lIns="91440" tIns="91440" rIns="91440" bIns="91440"/>
          <a:lstStyle/>
          <a:p>
            <a:pPr algn="ctr">
              <a:spcBef>
                <a:spcPts val="0"/>
              </a:spcBef>
            </a:pPr>
            <a:r>
              <a:rPr lang="en-US" sz="2000" b="1" i="1" dirty="0" smtClean="0">
                <a:latin typeface="Cambria" panose="02040503050406030204" pitchFamily="18" charset="0"/>
              </a:rPr>
              <a:t> </a:t>
            </a:r>
          </a:p>
          <a:p>
            <a:pPr algn="ctr">
              <a:spcBef>
                <a:spcPts val="0"/>
              </a:spcBef>
            </a:pPr>
            <a:r>
              <a:rPr lang="en-US" sz="2000" b="1" i="1" dirty="0" smtClean="0">
                <a:latin typeface="Cambria" panose="02040503050406030204" pitchFamily="18" charset="0"/>
              </a:rPr>
              <a:t>Milad Makkie</a:t>
            </a:r>
            <a:r>
              <a:rPr lang="en-US" sz="2000" b="1" i="1" baseline="30000" dirty="0">
                <a:latin typeface="Cambria" panose="02040503050406030204" pitchFamily="18" charset="0"/>
              </a:rPr>
              <a:t>1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Xiang </a:t>
            </a:r>
            <a:r>
              <a:rPr lang="en-US" sz="2000" b="1" i="1" dirty="0" smtClean="0">
                <a:latin typeface="Cambria" panose="02040503050406030204" pitchFamily="18" charset="0"/>
              </a:rPr>
              <a:t>Li*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2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 err="1" smtClean="0">
                <a:latin typeface="Cambria" panose="02040503050406030204" pitchFamily="18" charset="0"/>
              </a:rPr>
              <a:t>Binbin</a:t>
            </a:r>
            <a:r>
              <a:rPr lang="en-US" sz="2000" b="1" i="1" dirty="0" smtClean="0">
                <a:latin typeface="Cambria" panose="02040503050406030204" pitchFamily="18" charset="0"/>
              </a:rPr>
              <a:t> Lin</a:t>
            </a:r>
            <a:r>
              <a:rPr lang="en-US" sz="2000" b="1" i="1" baseline="30000" dirty="0">
                <a:latin typeface="Cambria" panose="02040503050406030204" pitchFamily="18" charset="0"/>
              </a:rPr>
              <a:t>3</a:t>
            </a:r>
            <a:r>
              <a:rPr lang="en-US" sz="2000" b="1" i="1" dirty="0" smtClean="0">
                <a:latin typeface="Cambria" panose="02040503050406030204" pitchFamily="18" charset="0"/>
              </a:rPr>
              <a:t>, </a:t>
            </a:r>
            <a:r>
              <a:rPr lang="en-US" sz="2000" b="1" i="1" dirty="0">
                <a:latin typeface="Cambria" panose="02040503050406030204" pitchFamily="18" charset="0"/>
              </a:rPr>
              <a:t>Mojtaba </a:t>
            </a:r>
            <a:r>
              <a:rPr lang="en-US" sz="2000" b="1" i="1" dirty="0" err="1">
                <a:latin typeface="Cambria" panose="02040503050406030204" pitchFamily="18" charset="0"/>
              </a:rPr>
              <a:t>Sedigh</a:t>
            </a:r>
            <a:r>
              <a:rPr lang="en-US" sz="2000" b="1" i="1" dirty="0">
                <a:latin typeface="Cambria" panose="02040503050406030204" pitchFamily="18" charset="0"/>
              </a:rPr>
              <a:t> Fazli</a:t>
            </a:r>
            <a:r>
              <a:rPr lang="en-US" sz="2000" b="1" i="1" baseline="30000" dirty="0">
                <a:latin typeface="Cambria" panose="02040503050406030204" pitchFamily="18" charset="0"/>
              </a:rPr>
              <a:t>1</a:t>
            </a:r>
            <a:r>
              <a:rPr lang="en-US" sz="2000" b="1" i="1" dirty="0">
                <a:latin typeface="Cambria" panose="02040503050406030204" pitchFamily="18" charset="0"/>
              </a:rPr>
              <a:t>, Ian Davidson</a:t>
            </a:r>
            <a:r>
              <a:rPr lang="en-US" sz="2000" b="1" i="1" baseline="30000" dirty="0">
                <a:latin typeface="Cambria" panose="02040503050406030204" pitchFamily="18" charset="0"/>
              </a:rPr>
              <a:t>3</a:t>
            </a:r>
            <a:r>
              <a:rPr lang="en-US" sz="2000" b="1" i="1" dirty="0">
                <a:latin typeface="Cambria" panose="02040503050406030204" pitchFamily="18" charset="0"/>
              </a:rPr>
              <a:t>,</a:t>
            </a:r>
          </a:p>
          <a:p>
            <a:pPr algn="ctr">
              <a:spcBef>
                <a:spcPts val="0"/>
              </a:spcBef>
            </a:pPr>
            <a:r>
              <a:rPr lang="en-US" sz="2000" b="1" i="1" dirty="0">
                <a:latin typeface="Cambria" panose="02040503050406030204" pitchFamily="18" charset="0"/>
              </a:rPr>
              <a:t>Jieping Ye</a:t>
            </a:r>
            <a:r>
              <a:rPr lang="en-US" sz="2000" b="1" i="1" baseline="30000" dirty="0">
                <a:latin typeface="Cambria" panose="02040503050406030204" pitchFamily="18" charset="0"/>
              </a:rPr>
              <a:t>2</a:t>
            </a:r>
            <a:r>
              <a:rPr lang="en-US" sz="2000" b="1" i="1" dirty="0">
                <a:latin typeface="Cambria" panose="02040503050406030204" pitchFamily="18" charset="0"/>
              </a:rPr>
              <a:t>, Tianming Liu</a:t>
            </a:r>
            <a:r>
              <a:rPr lang="en-US" sz="2000" b="1" i="1" baseline="30000" dirty="0">
                <a:latin typeface="Cambria" panose="02040503050406030204" pitchFamily="18" charset="0"/>
              </a:rPr>
              <a:t>1</a:t>
            </a:r>
            <a:r>
              <a:rPr lang="en-US" sz="2000" b="1" i="1" dirty="0">
                <a:latin typeface="Cambria" panose="02040503050406030204" pitchFamily="18" charset="0"/>
              </a:rPr>
              <a:t>, Shannon </a:t>
            </a:r>
            <a:r>
              <a:rPr lang="en-US" sz="2000" b="1" i="1" dirty="0" smtClean="0">
                <a:latin typeface="Cambria" panose="02040503050406030204" pitchFamily="18" charset="0"/>
              </a:rPr>
              <a:t>Quinn</a:t>
            </a:r>
            <a:r>
              <a:rPr lang="en-US" sz="2000" b="1" i="1" baseline="30000" dirty="0" smtClean="0">
                <a:latin typeface="Cambria" panose="02040503050406030204" pitchFamily="18" charset="0"/>
              </a:rPr>
              <a:t>1</a:t>
            </a:r>
          </a:p>
          <a:p>
            <a:pPr algn="ctr">
              <a:spcBef>
                <a:spcPts val="0"/>
              </a:spcBef>
            </a:pPr>
            <a:endParaRPr lang="en-US" sz="2000" b="1" i="1" baseline="30000" dirty="0">
              <a:latin typeface="Cambria" panose="02040503050406030204" pitchFamily="18" charset="0"/>
            </a:endParaRPr>
          </a:p>
          <a:p>
            <a:pPr algn="ctr">
              <a:spcBef>
                <a:spcPts val="0"/>
              </a:spcBef>
            </a:pPr>
            <a:endParaRPr lang="en-US" sz="2000" b="1" i="1" baseline="30000" dirty="0" smtClean="0">
              <a:latin typeface="Cambria" panose="02040503050406030204" pitchFamily="18" charset="0"/>
            </a:endParaRPr>
          </a:p>
          <a:p>
            <a:pPr algn="ctr">
              <a:spcBef>
                <a:spcPts val="0"/>
              </a:spcBef>
            </a:pPr>
            <a:endParaRPr lang="en-US" sz="2000" b="1" i="1" baseline="30000" dirty="0">
              <a:latin typeface="Cambria" panose="02040503050406030204" pitchFamily="18" charset="0"/>
            </a:endParaRPr>
          </a:p>
          <a:p>
            <a:pPr algn="ctr"/>
            <a:r>
              <a:rPr lang="en-US" sz="1600" i="1" baseline="30000" dirty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en-US" altLang="zh-CN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Department </a:t>
            </a:r>
            <a:r>
              <a:rPr lang="en-US" altLang="zh-CN" sz="1600" i="1" dirty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of </a:t>
            </a:r>
            <a:r>
              <a:rPr lang="en-US" altLang="zh-CN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Computer Science, University </a:t>
            </a:r>
            <a:r>
              <a:rPr lang="en-US" altLang="zh-CN" sz="1600" i="1" dirty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of Georgia, Athens, </a:t>
            </a:r>
            <a:r>
              <a:rPr lang="en-US" altLang="zh-CN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GA</a:t>
            </a:r>
          </a:p>
          <a:p>
            <a:pPr algn="ctr"/>
            <a:r>
              <a:rPr lang="en-US" altLang="zh-CN" sz="1600" i="1" baseline="30000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sz="1600" i="1" dirty="0" smtClean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Clincial </a:t>
            </a:r>
            <a:r>
              <a:rPr lang="en-US" sz="1600" i="1" dirty="0">
                <a:latin typeface="Cambria" panose="02040503050406030204" pitchFamily="18" charset="0"/>
                <a:ea typeface="Arial Unicode MS" pitchFamily="34" charset="-122"/>
                <a:cs typeface="Arial Unicode MS" pitchFamily="34" charset="-122"/>
              </a:rPr>
              <a:t>Data Science Center, Massachusetts General Hospital, Harvard Medical School, Boston, MA</a:t>
            </a:r>
          </a:p>
          <a:p>
            <a:pPr algn="ctr"/>
            <a:r>
              <a:rPr lang="en-US" sz="1600" baseline="30000" dirty="0" smtClean="0"/>
              <a:t>3</a:t>
            </a:r>
            <a:r>
              <a:rPr lang="en-US" sz="1600" dirty="0" smtClean="0"/>
              <a:t>Department </a:t>
            </a:r>
            <a:r>
              <a:rPr lang="en-US" sz="1600" dirty="0"/>
              <a:t>of Computational Medicine and Bioinformatics, University of Michigan, Ann Arbor, MI</a:t>
            </a:r>
          </a:p>
          <a:p>
            <a:pPr algn="ctr"/>
            <a:r>
              <a:rPr lang="en-US" sz="1600" baseline="30000" dirty="0" smtClean="0"/>
              <a:t>3</a:t>
            </a:r>
            <a:r>
              <a:rPr lang="en-US" sz="1600" dirty="0" smtClean="0"/>
              <a:t>D</a:t>
            </a:r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2400" b="1" i="1" dirty="0">
                <a:latin typeface="Cambria" panose="02040503050406030204" pitchFamily="18" charset="0"/>
              </a:rPr>
              <a:t>http://</a:t>
            </a:r>
            <a:r>
              <a:rPr lang="en-US" sz="2400" b="1" i="1" dirty="0" err="1">
                <a:latin typeface="Cambria" panose="02040503050406030204" pitchFamily="18" charset="0"/>
              </a:rPr>
              <a:t>cs.uga.edu</a:t>
            </a:r>
            <a:r>
              <a:rPr lang="en-US" sz="2400" b="1" i="1" dirty="0" smtClean="0">
                <a:latin typeface="Cambria" panose="02040503050406030204" pitchFamily="18" charset="0"/>
              </a:rPr>
              <a:t>/~</a:t>
            </a:r>
            <a:r>
              <a:rPr lang="en-US" sz="2400" b="1" i="1" dirty="0" err="1" smtClean="0">
                <a:latin typeface="Cambria" panose="02040503050406030204" pitchFamily="18" charset="0"/>
              </a:rPr>
              <a:t>mila</a:t>
            </a:r>
            <a:endParaRPr lang="en-US" sz="2400" b="1" i="1" dirty="0">
              <a:latin typeface="Cambria" panose="02040503050406030204" pitchFamily="18" charset="0"/>
            </a:endParaRPr>
          </a:p>
          <a:p>
            <a:pPr algn="ctr"/>
            <a:endParaRPr lang="en-US" sz="1600" dirty="0"/>
          </a:p>
        </p:txBody>
      </p:sp>
      <p:pic>
        <p:nvPicPr>
          <p:cNvPr id="2052" name="Picture 4" descr="E:\Users\Xiang\Dropbox\My Workspace\Research\lab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47800" cy="6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02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Distributed r1DL based on Spark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8" name="Picture 1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6"/>
          <a:stretch/>
        </p:blipFill>
        <p:spPr bwMode="auto">
          <a:xfrm>
            <a:off x="1295636" y="1268760"/>
            <a:ext cx="6552728" cy="4824536"/>
          </a:xfrm>
          <a:prstGeom prst="rect">
            <a:avLst/>
          </a:prstGeom>
          <a:noFill/>
        </p:spPr>
      </p:pic>
      <p:sp>
        <p:nvSpPr>
          <p:cNvPr id="19" name="Rounded Rectangle 18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1234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Current parallelization implementations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7504" y="1196752"/>
            <a:ext cx="41148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Import 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96224" y="3012724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</a:t>
            </a:r>
            <a:endParaRPr lang="en-US" sz="2400" b="1" i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96224" y="3920710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top</a:t>
            </a:r>
            <a:r>
              <a:rPr lang="en-US" sz="2400" b="1" i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96224" y="4828696"/>
            <a:ext cx="2926080" cy="82296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Sv</a:t>
            </a:r>
            <a:endParaRPr lang="en-US" sz="2400" b="1" i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9024" y="2104738"/>
            <a:ext cx="3383280" cy="8229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 / S=</a:t>
            </a:r>
            <a:r>
              <a:rPr lang="en-US" sz="2400" b="1" i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en-US" sz="2400" b="1" i="1" baseline="30000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39024" y="5736680"/>
            <a:ext cx="3383280" cy="8229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sz="2400" b="1" i="1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 err="1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b="1" i="1" baseline="30000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k-1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-uv</a:t>
            </a:r>
          </a:p>
        </p:txBody>
      </p:sp>
      <p:cxnSp>
        <p:nvCxnSpPr>
          <p:cNvPr id="40" name="Straight Arrow Connector 66"/>
          <p:cNvCxnSpPr>
            <a:stCxn id="38" idx="3"/>
            <a:endCxn id="39" idx="3"/>
          </p:cNvCxnSpPr>
          <p:nvPr/>
        </p:nvCxnSpPr>
        <p:spPr>
          <a:xfrm>
            <a:off x="4222304" y="2516218"/>
            <a:ext cx="12700" cy="3631942"/>
          </a:xfrm>
          <a:prstGeom prst="curvedConnector3">
            <a:avLst>
              <a:gd name="adj1" fmla="val 2808000"/>
            </a:avLst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66"/>
          <p:cNvCxnSpPr>
            <a:stCxn id="39" idx="1"/>
            <a:endCxn id="38" idx="1"/>
          </p:cNvCxnSpPr>
          <p:nvPr/>
        </p:nvCxnSpPr>
        <p:spPr>
          <a:xfrm rot="10800000">
            <a:off x="839024" y="2516218"/>
            <a:ext cx="12700" cy="3631942"/>
          </a:xfrm>
          <a:prstGeom prst="curvedConnector3">
            <a:avLst>
              <a:gd name="adj1" fmla="val 1800000"/>
            </a:avLst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66"/>
          <p:cNvCxnSpPr>
            <a:stCxn id="35" idx="3"/>
            <a:endCxn id="37" idx="3"/>
          </p:cNvCxnSpPr>
          <p:nvPr/>
        </p:nvCxnSpPr>
        <p:spPr>
          <a:xfrm>
            <a:off x="4222304" y="3424204"/>
            <a:ext cx="12700" cy="1815972"/>
          </a:xfrm>
          <a:prstGeom prst="curvedConnector3">
            <a:avLst>
              <a:gd name="adj1" fmla="val 1800000"/>
            </a:avLst>
          </a:prstGeom>
          <a:ln w="28575">
            <a:solidFill>
              <a:srgbClr val="0F6FC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6"/>
          <p:cNvCxnSpPr>
            <a:stCxn id="35" idx="1"/>
            <a:endCxn id="37" idx="1"/>
          </p:cNvCxnSpPr>
          <p:nvPr/>
        </p:nvCxnSpPr>
        <p:spPr>
          <a:xfrm rot="10800000" flipV="1">
            <a:off x="1296224" y="3424204"/>
            <a:ext cx="12700" cy="1815972"/>
          </a:xfrm>
          <a:prstGeom prst="curvedConnector3">
            <a:avLst>
              <a:gd name="adj1" fmla="val 1800000"/>
            </a:avLst>
          </a:prstGeom>
          <a:ln w="28575">
            <a:solidFill>
              <a:srgbClr val="0F6FC6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891584" y="2104738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reads its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corresponding portion of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1584" y="1196752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Imported on-demand as small portions, maintained at HDFS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1584" y="5736680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Broadcasting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summed up the total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residual at controller node</a:t>
            </a:r>
            <a:endParaRPr lang="en-US" sz="1600" b="1" i="1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91584" y="3012724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receives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only uses portion of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calculating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summed up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at controller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1584" y="4828696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Each node receives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generates portion of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then collected at controller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91584" y="3920710"/>
            <a:ext cx="4144912" cy="8229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r"/>
            <a:r>
              <a:rPr lang="en-US" sz="1600" b="1" dirty="0" err="1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Divide&amp;conquer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partitioning </a:t>
            </a:r>
            <a:r>
              <a:rPr lang="en-US" sz="1600" b="1" i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6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distributed at each node</a:t>
            </a:r>
            <a:endParaRPr lang="en-US" sz="1600" b="1" baseline="30000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95448" y="1254289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95448" y="2162275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95448" y="3978247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95448" y="3070261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95448" y="4886233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95448" y="5794217"/>
            <a:ext cx="58060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66120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504" y="1496973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r1DL is implemented in C++, MATLAB and Python. Currently it can be run locally or through our HELPNI web service:</a:t>
            </a:r>
          </a:p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http://bd.hafni.cs.uga.edu/HELPNI/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D-r1DL is implemented in Spark (Python). It has been experimentally deployed in: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Our in-house server (will be linked to HELPNI soon);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Georgia Advanced Computing Resource Center (GACRC) server: 48 cores, 128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GB memory </a:t>
            </a: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gacrc.uga.edu/;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 Elastic Compute Cloud (AWS-EC2) service;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Deployment of r1DL and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1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Results by r1DL on Human Connectome Project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65" name="Picture 6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879660" cy="446449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117458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Results by r1DL on Human Connectome Project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" y="1349856"/>
            <a:ext cx="8936861" cy="4023360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191344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Atom Cardinality and Decreasing Variation in Residual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700" y="1185563"/>
            <a:ext cx="5200600" cy="2963517"/>
          </a:xfrm>
          <a:prstGeom prst="rect">
            <a:avLst/>
          </a:prstGeom>
          <a:noFill/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831592763"/>
              </p:ext>
            </p:extLst>
          </p:nvPr>
        </p:nvGraphicFramePr>
        <p:xfrm>
          <a:off x="1971700" y="4250499"/>
          <a:ext cx="5200600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106056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Atom Cardinality and Decreasing Variation in Residual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comparison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aphicFrame>
        <p:nvGraphicFramePr>
          <p:cNvPr id="14" name="Chart 13"/>
          <p:cNvGraphicFramePr/>
          <p:nvPr>
            <p:extLst/>
          </p:nvPr>
        </p:nvGraphicFramePr>
        <p:xfrm>
          <a:off x="572144" y="1268760"/>
          <a:ext cx="7999712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231027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statistics by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850"/>
            <a:ext cx="4014296" cy="5523502"/>
          </a:xfrm>
          <a:prstGeom prst="rect">
            <a:avLst/>
          </a:prstGeom>
          <a:noFill/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1890334086"/>
              </p:ext>
            </p:extLst>
          </p:nvPr>
        </p:nvGraphicFramePr>
        <p:xfrm>
          <a:off x="4188518" y="1268760"/>
          <a:ext cx="4847978" cy="2497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107481743"/>
              </p:ext>
            </p:extLst>
          </p:nvPr>
        </p:nvGraphicFramePr>
        <p:xfrm>
          <a:off x="4193350" y="3861048"/>
          <a:ext cx="4843146" cy="249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75302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Performance statistics by D-r1DL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285631055"/>
              </p:ext>
            </p:extLst>
          </p:nvPr>
        </p:nvGraphicFramePr>
        <p:xfrm>
          <a:off x="1367644" y="4149080"/>
          <a:ext cx="6408712" cy="228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7504" y="1183392"/>
            <a:ext cx="8933688" cy="2677656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Memory cost of D-r1DL by using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resilient distributed dataset (RDD) supported by Spark could be constant, regardless of the size of the input;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Nodes working on data partitions rather than the whole dataset;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397115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Large-scale fMRI (&gt;20 GB) analysis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70384" y="2348880"/>
            <a:ext cx="7603232" cy="2817707"/>
            <a:chOff x="914400" y="2564904"/>
            <a:chExt cx="7603232" cy="28177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564904"/>
              <a:ext cx="3657600" cy="28177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564904"/>
              <a:ext cx="3657600" cy="2817707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7504" y="1268760"/>
            <a:ext cx="8933688" cy="830997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Group-wise tfMRI data aggregated from 68 subjects:</a:t>
            </a:r>
            <a:b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176×15,228,260 input matrix;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latin typeface="Cambria" panose="02040503050406030204" pitchFamily="18" charset="0"/>
              </a:rPr>
              <a:t>Scalable Fast Rank-1 Dictionary Learning for fMRI Big Data Analysis, KDD 2016</a:t>
            </a:r>
          </a:p>
        </p:txBody>
      </p:sp>
    </p:spTree>
    <p:extLst>
      <p:ext uri="{BB962C8B-B14F-4D97-AF65-F5344CB8AC3E}">
        <p14:creationId xmlns:p14="http://schemas.microsoft.com/office/powerpoint/2010/main" val="341989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07504" y="1496973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Data-driven approaches for discovering underlying functional organization patterns;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“Functional Networks” as components from matrix decomposition/factorization analysis: collection of voxels;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Temporal and spatial patterns are defined in the matrix decomposition results (i.e. components and loading coefficient);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Widely-applied in fMRI studies: ICA, PCA, dictionary learning;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046374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Large-scale fMRI (&gt;20 GB) analysis with sampling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15" y="1090176"/>
            <a:ext cx="7836370" cy="4139024"/>
          </a:xfrm>
          <a:prstGeom prst="rect">
            <a:avLst/>
          </a:prstGeom>
        </p:spPr>
      </p:pic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2004066413"/>
              </p:ext>
            </p:extLst>
          </p:nvPr>
        </p:nvGraphicFramePr>
        <p:xfrm>
          <a:off x="770384" y="5301208"/>
          <a:ext cx="7603232" cy="128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2364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Conclusion and Discussion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7504" y="1352957"/>
            <a:ext cx="8933688" cy="452431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Fast and scalable solution for big neuroimaging data analysis;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limited to fMRI data: a general framework for all modalities of biomedical imaging data;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Getting more comprehensive understanding of the brain functional dynamics: precisely mapping individual functional networks to the population-wise state space;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Try our web service! </a:t>
            </a:r>
            <a:r>
              <a:rPr lang="en-US" sz="2400" b="1" dirty="0">
                <a:ln w="3175" cmpd="sng">
                  <a:noFill/>
                </a:ln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http://bd.hafni.cs.uga.edu/HELPNI/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47473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Dictionary Learning Method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pic>
        <p:nvPicPr>
          <p:cNvPr id="120" name="Picture 1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4" y="1340768"/>
            <a:ext cx="5760640" cy="432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627168"/>
            <a:ext cx="9144000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i="1" dirty="0"/>
              <a:t>“Sparse Representation of Whole-brain FMRI Signals for Identification of Functional Networks”, Medical Image Analysis, 2014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12160" y="1340768"/>
            <a:ext cx="3024336" cy="3416320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Temporal variation patterns stored in </a:t>
            </a:r>
            <a:r>
              <a:rPr lang="en-US" sz="20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matrix;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Spatial distribution patterns stored in </a:t>
            </a:r>
            <a:r>
              <a:rPr lang="el-GR" sz="20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(mixing) matrix;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number of dictionaries (functional networks) learned;</a:t>
            </a:r>
          </a:p>
        </p:txBody>
      </p:sp>
    </p:spTree>
    <p:extLst>
      <p:ext uri="{BB962C8B-B14F-4D97-AF65-F5344CB8AC3E}">
        <p14:creationId xmlns:p14="http://schemas.microsoft.com/office/powerpoint/2010/main" val="395608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627168"/>
            <a:ext cx="9144000" cy="230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000" i="1" dirty="0"/>
              <a:t>“Sparse Representation of Whole-brain FMRI Signals for Identification of Functional Networks”, Medical Image Analysis, 2014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" b="9302"/>
          <a:stretch/>
        </p:blipFill>
        <p:spPr bwMode="auto">
          <a:xfrm>
            <a:off x="107504" y="1096324"/>
            <a:ext cx="5588627" cy="55010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96136" y="2788512"/>
            <a:ext cx="3240360" cy="2116652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indent="-182880" algn="just">
              <a:buFont typeface="Arial" panose="020B0604020202020204" pitchFamily="34" charset="0"/>
              <a:buChar char="•"/>
            </a:pPr>
            <a:r>
              <a:rPr lang="en-US" sz="20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Both task-evoked (e.g. M1, M3, M5) and resting-state networks (e.g. RSN2, RSN 3) could be identified from the dictionary learning results;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4535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Functional Network Discovery by Matrix Decomposition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540735"/>
            <a:ext cx="9144000" cy="317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“Holistic Atlases of Functional Networks and Interactions Reveal Reciprocal Organizational Architecture of Cortical Function”, </a:t>
            </a:r>
            <a:br>
              <a:rPr lang="en-US" sz="900" i="1" dirty="0"/>
            </a:br>
            <a:r>
              <a:rPr lang="en-US" sz="900" i="1" dirty="0"/>
              <a:t>IEEE Transactions on Biomedical Engineering,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133336"/>
            <a:ext cx="5303520" cy="525307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27786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Working with Big Data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504" y="1220559"/>
            <a:ext cx="8933688" cy="1200329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fMRI big data posed grand challenges on the analysis methods: data size quickly out-grows the memory capacity and computational power;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0888"/>
            <a:ext cx="8928992" cy="1452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“Group-PCA for very large fMRI datasets”, Smith et. al, Neuroimaging, 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7504" y="3901688"/>
            <a:ext cx="8933688" cy="2677656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Utilizing population-level data for learning the holistic brain functional networks space rather than the dominant features: overcome the bias and false-positives in traditional hypothesis-based studies;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n w="3175" cmpd="sng">
                <a:noFill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Requires integrated informatics system and the fast and scalable algorithms for high-throughput neuroimaging researches;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79569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Rank-1 Dictionary Learning Overview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007604" y="1196752"/>
            <a:ext cx="7128792" cy="3453468"/>
            <a:chOff x="62403" y="922430"/>
            <a:chExt cx="6957869" cy="3370666"/>
          </a:xfrm>
        </p:grpSpPr>
        <p:sp>
          <p:nvSpPr>
            <p:cNvPr id="66" name="Rectangle 65"/>
            <p:cNvSpPr/>
            <p:nvPr/>
          </p:nvSpPr>
          <p:spPr>
            <a:xfrm>
              <a:off x="3159772" y="2582416"/>
              <a:ext cx="3860500" cy="17106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Loading coefficient matrix (spatial)</a:t>
              </a:r>
              <a:r>
                <a: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64166" y="3642791"/>
              <a:ext cx="20518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079171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962783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40184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i="1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403" y="2582416"/>
              <a:ext cx="3017520" cy="17106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Dictionary matrix (temporal)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403" y="922430"/>
              <a:ext cx="6957869" cy="1659987"/>
              <a:chOff x="62403" y="922430"/>
              <a:chExt cx="6957869" cy="1659987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23528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03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69578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04674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4431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39333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7958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7565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76456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Down Arrow 81"/>
              <p:cNvSpPr/>
              <p:nvPr/>
            </p:nvSpPr>
            <p:spPr>
              <a:xfrm rot="16200000">
                <a:off x="2084602" y="742702"/>
                <a:ext cx="274320" cy="731520"/>
              </a:xfrm>
              <a:prstGeom prst="downArrow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893278" y="1146384"/>
                <a:ext cx="5610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deflate</a:t>
                </a:r>
              </a:p>
            </p:txBody>
          </p:sp>
          <p:sp>
            <p:nvSpPr>
              <p:cNvPr id="84" name="Down Arrow 83"/>
              <p:cNvSpPr/>
              <p:nvPr/>
            </p:nvSpPr>
            <p:spPr>
              <a:xfrm rot="13500000">
                <a:off x="2151757" y="1285423"/>
                <a:ext cx="274320" cy="548640"/>
              </a:xfrm>
              <a:prstGeom prst="downArrow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5400000">
                <a:off x="1042258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583438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322313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729488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564584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843808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95896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861347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73556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024472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5400000">
                <a:off x="3302168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319742" y="922430"/>
                <a:ext cx="1554480" cy="4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60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i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068044" y="1628800"/>
                <a:ext cx="228600" cy="6400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600" i="1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600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465792" y="1628800"/>
                <a:ext cx="1554480" cy="21602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sz="160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i="1" baseline="30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600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300888" y="1644189"/>
                <a:ext cx="1458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×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0064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623261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772099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896835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760776" y="1628800"/>
                <a:ext cx="91440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en-US" sz="16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5400000">
                <a:off x="6038472" y="1403820"/>
                <a:ext cx="1170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283968" y="1281672"/>
                <a:ext cx="205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p:cxnSp>
            <p:nvCxnSpPr>
              <p:cNvPr id="107" name="Straight Arrow Connector 22"/>
              <p:cNvCxnSpPr>
                <a:stCxn id="98" idx="2"/>
                <a:endCxn id="66" idx="0"/>
              </p:cNvCxnSpPr>
              <p:nvPr/>
            </p:nvCxnSpPr>
            <p:spPr>
              <a:xfrm rot="5400000">
                <a:off x="5297731" y="1637115"/>
                <a:ext cx="737592" cy="115301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22"/>
              <p:cNvCxnSpPr>
                <a:stCxn id="88" idx="2"/>
                <a:endCxn id="66" idx="0"/>
              </p:cNvCxnSpPr>
              <p:nvPr/>
            </p:nvCxnSpPr>
            <p:spPr>
              <a:xfrm rot="16200000" flipH="1">
                <a:off x="3929579" y="1421973"/>
                <a:ext cx="737592" cy="1583294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22"/>
              <p:cNvCxnSpPr>
                <a:stCxn id="75" idx="2"/>
                <a:endCxn id="66" idx="0"/>
              </p:cNvCxnSpPr>
              <p:nvPr/>
            </p:nvCxnSpPr>
            <p:spPr>
              <a:xfrm rot="16200000" flipH="1">
                <a:off x="2799624" y="292018"/>
                <a:ext cx="737592" cy="3843204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rgbClr val="C00000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22"/>
              <p:cNvCxnSpPr>
                <a:stCxn id="74" idx="2"/>
                <a:endCxn id="71" idx="0"/>
              </p:cNvCxnSpPr>
              <p:nvPr/>
            </p:nvCxnSpPr>
            <p:spPr>
              <a:xfrm rot="16200000" flipH="1">
                <a:off x="717165" y="1728418"/>
                <a:ext cx="313536" cy="139446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22"/>
              <p:cNvCxnSpPr>
                <a:stCxn id="87" idx="2"/>
                <a:endCxn id="71" idx="0"/>
              </p:cNvCxnSpPr>
              <p:nvPr/>
            </p:nvCxnSpPr>
            <p:spPr>
              <a:xfrm rot="5400000">
                <a:off x="1847120" y="1992923"/>
                <a:ext cx="313536" cy="865450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22"/>
              <p:cNvCxnSpPr>
                <a:stCxn id="97" idx="2"/>
                <a:endCxn id="71" idx="0"/>
              </p:cNvCxnSpPr>
              <p:nvPr/>
            </p:nvCxnSpPr>
            <p:spPr>
              <a:xfrm rot="5400000">
                <a:off x="3219986" y="620058"/>
                <a:ext cx="313536" cy="3611181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2"/>
                </a:solidFill>
                <a:tailEnd type="triangle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79223" y="2812101"/>
              <a:ext cx="335712" cy="125326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8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i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algn="ctr"/>
              <a:r>
                <a:rPr lang="en-US" sz="16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i="1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95560" y="3869133"/>
              <a:ext cx="857250" cy="27994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16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600" b="1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560" y="2872896"/>
              <a:ext cx="857250" cy="99060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171" y="2872896"/>
              <a:ext cx="857250" cy="990600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783" y="2872896"/>
              <a:ext cx="857250" cy="990600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184" y="2872896"/>
              <a:ext cx="857250" cy="990600"/>
            </a:xfrm>
            <a:prstGeom prst="rect">
              <a:avLst/>
            </a:prstGeom>
          </p:spPr>
        </p:pic>
        <p:graphicFrame>
          <p:nvGraphicFramePr>
            <p:cNvPr id="119" name="Chart 118"/>
            <p:cNvGraphicFramePr>
              <a:graphicFrameLocks/>
            </p:cNvGraphicFramePr>
            <p:nvPr>
              <p:extLst/>
            </p:nvPr>
          </p:nvGraphicFramePr>
          <p:xfrm>
            <a:off x="365510" y="2905621"/>
            <a:ext cx="2664157" cy="12021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pic>
        <p:nvPicPr>
          <p:cNvPr id="126" name="Picture 125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1"/>
          <a:stretch/>
        </p:blipFill>
        <p:spPr bwMode="auto">
          <a:xfrm>
            <a:off x="1023454" y="4797153"/>
            <a:ext cx="7148946" cy="1728191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6629400"/>
            <a:ext cx="9144000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900" i="1" dirty="0"/>
              <a:t>“Fast and Scalable Rank-1 Dictionary Learning for Inferring Brain Networks from fMRI Data”, IEEE Transactions on Medical Imaging, in submission</a:t>
            </a:r>
          </a:p>
        </p:txBody>
      </p:sp>
    </p:spTree>
    <p:extLst>
      <p:ext uri="{BB962C8B-B14F-4D97-AF65-F5344CB8AC3E}">
        <p14:creationId xmlns:p14="http://schemas.microsoft.com/office/powerpoint/2010/main" val="134422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Rank-1 Dictionary Learning Overview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0" y="3877390"/>
                <a:ext cx="9144000" cy="508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7390"/>
                <a:ext cx="9144000" cy="5089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0" y="4374376"/>
                <a:ext cx="9144000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𝑆𝑣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𝑆𝑣</m:t>
                              </m:r>
                            </m:e>
                          </m:d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74376"/>
                <a:ext cx="9144000" cy="6499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0" y="5112249"/>
                <a:ext cx="9144000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onverging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step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=0.01.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2249"/>
                <a:ext cx="9144000" cy="404983"/>
              </a:xfrm>
              <a:prstGeom prst="rect">
                <a:avLst/>
              </a:prstGeom>
              <a:blipFill rotWithShape="0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0" y="1700808"/>
                <a:ext cx="9144000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0808"/>
                <a:ext cx="9144000" cy="610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/>
          <p:cNvSpPr/>
          <p:nvPr/>
        </p:nvSpPr>
        <p:spPr>
          <a:xfrm>
            <a:off x="107504" y="1236881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General formulation of matrix factorization problem: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0" y="2924944"/>
                <a:ext cx="9144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4944"/>
                <a:ext cx="91440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/>
          <p:cNvSpPr/>
          <p:nvPr/>
        </p:nvSpPr>
        <p:spPr>
          <a:xfrm>
            <a:off x="107504" y="2348880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Dictionary learning with 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-0 constraint (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400" b="1" i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are vectors):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7504" y="3408680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Alternating Least Square (ALS) updating: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07504" y="5517232"/>
            <a:ext cx="8933688" cy="46166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Deflation: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0" y="6033232"/>
                <a:ext cx="9144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,1&lt;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33232"/>
                <a:ext cx="91440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4570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830764" y="147112"/>
            <a:ext cx="1554480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Parallelization 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005138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Algorithm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179512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Introduction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07504" y="486544"/>
            <a:ext cx="8928992" cy="56619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cs typeface="Times New Roman" pitchFamily="18" charset="0"/>
              </a:rPr>
              <a:t>Distributed r1DL based on Spark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3813" y="1196752"/>
            <a:ext cx="8396375" cy="2451634"/>
            <a:chOff x="107504" y="1351678"/>
            <a:chExt cx="8396375" cy="2451634"/>
          </a:xfrm>
        </p:grpSpPr>
        <p:grpSp>
          <p:nvGrpSpPr>
            <p:cNvPr id="10" name="Group 9"/>
            <p:cNvGrpSpPr/>
            <p:nvPr/>
          </p:nvGrpSpPr>
          <p:grpSpPr>
            <a:xfrm>
              <a:off x="2217793" y="1351678"/>
              <a:ext cx="4708414" cy="2451634"/>
              <a:chOff x="1807802" y="1351678"/>
              <a:chExt cx="4708414" cy="245163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3402083" y="1351678"/>
                <a:ext cx="1454071" cy="961404"/>
                <a:chOff x="1908339" y="1351678"/>
                <a:chExt cx="1454071" cy="961404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1908339" y="1351678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Freeform 30"/>
                <p:cNvSpPr/>
                <p:nvPr/>
              </p:nvSpPr>
              <p:spPr>
                <a:xfrm>
                  <a:off x="1970409" y="1429162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700" kern="1200" dirty="0">
                      <a:latin typeface="Cambria" panose="02040503050406030204" pitchFamily="18" charset="0"/>
                    </a:rPr>
                    <a:t>Controller node (worker)</a:t>
                  </a: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34974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9" name="Freeform 28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807802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7" name="Freeform 26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062145" y="2841908"/>
                <a:ext cx="1454071" cy="961404"/>
                <a:chOff x="7102218" y="2766993"/>
                <a:chExt cx="1454071" cy="961404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7102218" y="2766993"/>
                  <a:ext cx="1392001" cy="88392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5" name="Freeform 24"/>
                <p:cNvSpPr/>
                <p:nvPr/>
              </p:nvSpPr>
              <p:spPr>
                <a:xfrm>
                  <a:off x="7164288" y="2844477"/>
                  <a:ext cx="1392001" cy="883920"/>
                </a:xfrm>
                <a:custGeom>
                  <a:avLst/>
                  <a:gdLst>
                    <a:gd name="connsiteX0" fmla="*/ 0 w 1392001"/>
                    <a:gd name="connsiteY0" fmla="*/ 88392 h 883920"/>
                    <a:gd name="connsiteX1" fmla="*/ 88392 w 1392001"/>
                    <a:gd name="connsiteY1" fmla="*/ 0 h 883920"/>
                    <a:gd name="connsiteX2" fmla="*/ 1303609 w 1392001"/>
                    <a:gd name="connsiteY2" fmla="*/ 0 h 883920"/>
                    <a:gd name="connsiteX3" fmla="*/ 1392001 w 1392001"/>
                    <a:gd name="connsiteY3" fmla="*/ 88392 h 883920"/>
                    <a:gd name="connsiteX4" fmla="*/ 1392001 w 1392001"/>
                    <a:gd name="connsiteY4" fmla="*/ 795528 h 883920"/>
                    <a:gd name="connsiteX5" fmla="*/ 1303609 w 1392001"/>
                    <a:gd name="connsiteY5" fmla="*/ 883920 h 883920"/>
                    <a:gd name="connsiteX6" fmla="*/ 88392 w 1392001"/>
                    <a:gd name="connsiteY6" fmla="*/ 883920 h 883920"/>
                    <a:gd name="connsiteX7" fmla="*/ 0 w 1392001"/>
                    <a:gd name="connsiteY7" fmla="*/ 795528 h 883920"/>
                    <a:gd name="connsiteX8" fmla="*/ 0 w 1392001"/>
                    <a:gd name="connsiteY8" fmla="*/ 88392 h 88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001" h="883920">
                      <a:moveTo>
                        <a:pt x="0" y="88392"/>
                      </a:moveTo>
                      <a:cubicBezTo>
                        <a:pt x="0" y="39574"/>
                        <a:pt x="39574" y="0"/>
                        <a:pt x="88392" y="0"/>
                      </a:cubicBezTo>
                      <a:lnTo>
                        <a:pt x="1303609" y="0"/>
                      </a:lnTo>
                      <a:cubicBezTo>
                        <a:pt x="1352427" y="0"/>
                        <a:pt x="1392001" y="39574"/>
                        <a:pt x="1392001" y="88392"/>
                      </a:cubicBezTo>
                      <a:lnTo>
                        <a:pt x="1392001" y="795528"/>
                      </a:lnTo>
                      <a:cubicBezTo>
                        <a:pt x="1392001" y="844346"/>
                        <a:pt x="1352427" y="883920"/>
                        <a:pt x="1303609" y="883920"/>
                      </a:cubicBezTo>
                      <a:lnTo>
                        <a:pt x="88392" y="883920"/>
                      </a:lnTo>
                      <a:cubicBezTo>
                        <a:pt x="39574" y="883920"/>
                        <a:pt x="0" y="844346"/>
                        <a:pt x="0" y="795528"/>
                      </a:cubicBezTo>
                      <a:lnTo>
                        <a:pt x="0" y="88392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90659" tIns="90659" rIns="90659" bIns="90659" numCol="1" spcCol="1270" anchor="ctr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Aft>
                      <a:spcPct val="35000"/>
                    </a:spcAft>
                  </a:pPr>
                  <a:r>
                    <a:rPr lang="en-US" sz="1700" dirty="0">
                      <a:latin typeface="Cambria" panose="02040503050406030204" pitchFamily="18" charset="0"/>
                    </a:rPr>
                    <a:t>Slave node (worker)</a:t>
                  </a:r>
                </a:p>
              </p:txBody>
            </p:sp>
          </p:grpSp>
          <p:cxnSp>
            <p:nvCxnSpPr>
              <p:cNvPr id="20" name="Elbow Connector 19"/>
              <p:cNvCxnSpPr>
                <a:stCxn id="21" idx="2"/>
                <a:endCxn id="26" idx="0"/>
              </p:cNvCxnSpPr>
              <p:nvPr/>
            </p:nvCxnSpPr>
            <p:spPr>
              <a:xfrm rot="5400000">
                <a:off x="3072902" y="1782726"/>
                <a:ext cx="490084" cy="162828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3994924" y="2274340"/>
                <a:ext cx="274320" cy="774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Elbow Connector 21"/>
              <p:cNvCxnSpPr>
                <a:stCxn id="21" idx="2"/>
                <a:endCxn id="24" idx="0"/>
              </p:cNvCxnSpPr>
              <p:nvPr/>
            </p:nvCxnSpPr>
            <p:spPr>
              <a:xfrm rot="16200000" flipH="1">
                <a:off x="4700073" y="1783835"/>
                <a:ext cx="490084" cy="1626062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>
                <a:stCxn id="21" idx="2"/>
                <a:endCxn id="28" idx="0"/>
              </p:cNvCxnSpPr>
              <p:nvPr/>
            </p:nvCxnSpPr>
            <p:spPr>
              <a:xfrm rot="5400000">
                <a:off x="3886488" y="2596312"/>
                <a:ext cx="490084" cy="1109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Down Arrow 10"/>
            <p:cNvSpPr/>
            <p:nvPr/>
          </p:nvSpPr>
          <p:spPr>
            <a:xfrm>
              <a:off x="7389459" y="2018536"/>
              <a:ext cx="457200" cy="1554480"/>
            </a:xfrm>
            <a:prstGeom prst="downArrow">
              <a:avLst/>
            </a:prstGeom>
            <a:solidFill>
              <a:srgbClr val="E7F1F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32240" y="1556792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map(function)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1335105" y="2018536"/>
              <a:ext cx="457200" cy="1554480"/>
            </a:xfrm>
            <a:prstGeom prst="downArrow">
              <a:avLst/>
            </a:prstGeom>
            <a:solidFill>
              <a:srgbClr val="E7F1F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504" y="1556792"/>
              <a:ext cx="29124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</a:rPr>
                <a:t>reduce(lambda function)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02808" y="3854362"/>
            <a:ext cx="8933688" cy="230832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Subroutines for Parallelization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Vector-matrix multiplication;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Matrix-vector multiplication;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n w="3175" cmpd="sng">
                  <a:noFill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Matrix deflation;</a:t>
            </a:r>
            <a:endParaRPr lang="en-US" sz="2400" b="1" dirty="0">
              <a:ln w="3175" cmpd="sng">
                <a:noFill/>
              </a:ln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656390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Deployment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82016" y="147112"/>
            <a:ext cx="1554480" cy="2286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ambria" panose="02040503050406030204" pitchFamily="18" charset="0"/>
                <a:cs typeface="Arial" pitchFamily="34" charset="0"/>
              </a:rPr>
              <a:t>Result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846734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7314</TotalTime>
  <Words>1062</Words>
  <Application>Microsoft Macintosh PowerPoint</Application>
  <PresentationFormat>On-screen Show (4:3)</PresentationFormat>
  <Paragraphs>279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 Unicode MS</vt:lpstr>
      <vt:lpstr>Calibri</vt:lpstr>
      <vt:lpstr>Cambria</vt:lpstr>
      <vt:lpstr>Cambria Math</vt:lpstr>
      <vt:lpstr>Constantia</vt:lpstr>
      <vt:lpstr>Times New Roman</vt:lpstr>
      <vt:lpstr>Wingdings 2</vt:lpstr>
      <vt:lpstr>宋体</vt:lpstr>
      <vt:lpstr>隶书</vt:lpstr>
      <vt:lpstr>Arial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</dc:title>
  <dc:creator>MIKE</dc:creator>
  <cp:lastModifiedBy>Milad Makkie</cp:lastModifiedBy>
  <cp:revision>1844</cp:revision>
  <dcterms:created xsi:type="dcterms:W3CDTF">2008-01-26T04:36:40Z</dcterms:created>
  <dcterms:modified xsi:type="dcterms:W3CDTF">2016-10-20T17:07:09Z</dcterms:modified>
</cp:coreProperties>
</file>